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5" r:id="rId2"/>
    <p:sldMasterId id="2147483686" r:id="rId3"/>
  </p:sldMasterIdLst>
  <p:notesMasterIdLst>
    <p:notesMasterId r:id="rId50"/>
  </p:notesMasterIdLst>
  <p:sldIdLst>
    <p:sldId id="256" r:id="rId4"/>
    <p:sldId id="296" r:id="rId5"/>
    <p:sldId id="297" r:id="rId6"/>
    <p:sldId id="298" r:id="rId7"/>
    <p:sldId id="305" r:id="rId8"/>
    <p:sldId id="257" r:id="rId9"/>
    <p:sldId id="259" r:id="rId10"/>
    <p:sldId id="260" r:id="rId11"/>
    <p:sldId id="265" r:id="rId12"/>
    <p:sldId id="266" r:id="rId13"/>
    <p:sldId id="267" r:id="rId14"/>
    <p:sldId id="268" r:id="rId15"/>
    <p:sldId id="269" r:id="rId16"/>
    <p:sldId id="270" r:id="rId17"/>
    <p:sldId id="271" r:id="rId18"/>
    <p:sldId id="272" r:id="rId19"/>
    <p:sldId id="274" r:id="rId20"/>
    <p:sldId id="275" r:id="rId21"/>
    <p:sldId id="276" r:id="rId22"/>
    <p:sldId id="277" r:id="rId23"/>
    <p:sldId id="299" r:id="rId24"/>
    <p:sldId id="300" r:id="rId25"/>
    <p:sldId id="301" r:id="rId26"/>
    <p:sldId id="306" r:id="rId27"/>
    <p:sldId id="278" r:id="rId28"/>
    <p:sldId id="279" r:id="rId29"/>
    <p:sldId id="280" r:id="rId30"/>
    <p:sldId id="281" r:id="rId31"/>
    <p:sldId id="282" r:id="rId32"/>
    <p:sldId id="283" r:id="rId33"/>
    <p:sldId id="284" r:id="rId34"/>
    <p:sldId id="285" r:id="rId35"/>
    <p:sldId id="286" r:id="rId36"/>
    <p:sldId id="287" r:id="rId37"/>
    <p:sldId id="288" r:id="rId38"/>
    <p:sldId id="302" r:id="rId39"/>
    <p:sldId id="303" r:id="rId40"/>
    <p:sldId id="304" r:id="rId41"/>
    <p:sldId id="307" r:id="rId42"/>
    <p:sldId id="289" r:id="rId43"/>
    <p:sldId id="290" r:id="rId44"/>
    <p:sldId id="291" r:id="rId45"/>
    <p:sldId id="292" r:id="rId46"/>
    <p:sldId id="293" r:id="rId47"/>
    <p:sldId id="294" r:id="rId48"/>
    <p:sldId id="295" r:id="rId49"/>
  </p:sldIdLst>
  <p:sldSz cx="9144000" cy="5143500" type="screen16x9"/>
  <p:notesSz cx="6858000" cy="9144000"/>
  <p:embeddedFontLst>
    <p:embeddedFont>
      <p:font typeface="Coming Soon" panose="020B0604020202020204" charset="0"/>
      <p:regular r:id="rId51"/>
    </p:embeddedFont>
    <p:embeddedFont>
      <p:font typeface="Architects Daughter" panose="020B0604020202020204" charset="0"/>
      <p:regular r:id="rId52"/>
    </p:embeddedFont>
    <p:embeddedFont>
      <p:font typeface="Georgia" panose="02040502050405020303" pitchFamily="18" charset="0"/>
      <p:regular r:id="rId53"/>
      <p:bold r:id="rId54"/>
      <p:italic r:id="rId55"/>
      <p:boldItalic r:id="rId56"/>
    </p:embeddedFont>
    <p:embeddedFont>
      <p:font typeface="Cantarell" panose="020B0604020202020204" charset="0"/>
      <p:regular r:id="rId57"/>
      <p:bold r:id="rId58"/>
      <p:italic r:id="rId59"/>
      <p:boldItalic r:id="rId60"/>
    </p:embeddedFont>
    <p:embeddedFont>
      <p:font typeface="Rokkitt" panose="020B0604020202020204" charset="0"/>
      <p:regular r:id="rId61"/>
      <p:bold r:id="rId62"/>
    </p:embeddedFont>
    <p:embeddedFont>
      <p:font typeface="Fontdiner Swanky" panose="020B0604020202020204" charset="0"/>
      <p:regular r:id="rId63"/>
    </p:embeddedFont>
    <p:embeddedFont>
      <p:font typeface="Aharoni" panose="02010803020104030203" pitchFamily="2" charset="-79"/>
      <p:bold r:id="rId64"/>
    </p:embeddedFont>
    <p:embeddedFont>
      <p:font typeface="Love Ya Like A Sister" panose="020B0604020202020204" charset="0"/>
      <p:regular r:id="rId65"/>
    </p:embeddedFont>
    <p:embeddedFont>
      <p:font typeface="Impact" panose="020B0806030902050204" pitchFamily="34" charset="0"/>
      <p:regular r:id="rId66"/>
    </p:embeddedFont>
    <p:embeddedFont>
      <p:font typeface="Questrial" panose="020B0604020202020204" charset="0"/>
      <p:regular r:id="rId67"/>
    </p:embeddedFont>
    <p:embeddedFont>
      <p:font typeface="Mystery Quest" panose="020B0604020202020204" charset="0"/>
      <p:regular r:id="rId68"/>
    </p:embeddedFont>
    <p:embeddedFont>
      <p:font typeface="Calibri" panose="020F0502020204030204" pitchFamily="34"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C8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CC28E4-3F79-422D-8F75-8A903C91ED62}">
  <a:tblStyle styleId="{78CC28E4-3F79-422D-8F75-8A903C91ED62}"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font" Target="fonts/font13.fntdata"/><Relationship Id="rId68" Type="http://schemas.openxmlformats.org/officeDocument/2006/relationships/font" Target="fonts/font18.fntdata"/><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font" Target="fonts/font21.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8" Type="http://schemas.openxmlformats.org/officeDocument/2006/relationships/slide" Target="slides/slide5.xml"/><Relationship Id="rId51" Type="http://schemas.openxmlformats.org/officeDocument/2006/relationships/font" Target="fonts/font1.fntdata"/><Relationship Id="rId72" Type="http://schemas.openxmlformats.org/officeDocument/2006/relationships/font" Target="fonts/font2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18885145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92514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4558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1183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2734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74191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70484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7835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198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5182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891396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60153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58744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97837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19409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77763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09985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52782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8" name="Shape 34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70244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4" name="Shape 35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82575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0" name="Shape 360"/>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28895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6" name="Shape 36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35290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2" name="Shape 37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12980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464788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77" name="Shape 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09789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83" name="Shape 3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351689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0" name="Shape 390"/>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41973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85785" y="4343385"/>
            <a:ext cx="5486400" cy="4114800"/>
          </a:xfrm>
          <a:prstGeom prst="rect">
            <a:avLst/>
          </a:prstGeom>
          <a:noFill/>
          <a:ln>
            <a:noFill/>
          </a:ln>
        </p:spPr>
        <p:txBody>
          <a:bodyPr lIns="89600" tIns="89600" rIns="89600" bIns="89600" anchor="ctr" anchorCtr="0">
            <a:noAutofit/>
          </a:bodyPr>
          <a:lstStyle/>
          <a:p>
            <a:pPr lvl="0" rtl="0">
              <a:spcBef>
                <a:spcPts val="0"/>
              </a:spcBef>
              <a:buNone/>
            </a:pPr>
            <a:endParaRPr sz="1400"/>
          </a:p>
        </p:txBody>
      </p:sp>
      <p:sp>
        <p:nvSpPr>
          <p:cNvPr id="396" name="Shape 3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3905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0" name="Shape 4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345696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26" name="Shape 4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50328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43728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8213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400764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246874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3844928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8" name="Shape 43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9387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44" name="Shape 4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136644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50" name="Shape 45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945897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59" name="Shape 4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988654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5" name="Shape 4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913135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71" name="Shape 4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951010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245197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279008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819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7782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4831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5936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914400" y="377428"/>
            <a:ext cx="7313700" cy="6513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4600" b="0"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52" name="Shape 52"/>
          <p:cNvSpPr txBox="1">
            <a:spLocks noGrp="1"/>
          </p:cNvSpPr>
          <p:nvPr>
            <p:ph type="body" idx="1"/>
          </p:nvPr>
        </p:nvSpPr>
        <p:spPr>
          <a:xfrm>
            <a:off x="914400" y="1301353"/>
            <a:ext cx="7313700" cy="30420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2400" b="0" i="0" u="none" strike="noStrike" cap="none">
                <a:solidFill>
                  <a:schemeClr val="dk1"/>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2200" b="0" i="0" u="none" strike="noStrike" cap="none">
                <a:solidFill>
                  <a:schemeClr val="dk1"/>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2000" b="0" i="0" u="none" strike="noStrike" cap="none">
                <a:solidFill>
                  <a:schemeClr val="dk1"/>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dt" idx="10"/>
          </p:nvPr>
        </p:nvSpPr>
        <p:spPr>
          <a:xfrm>
            <a:off x="7663438" y="4735844"/>
            <a:ext cx="1295400" cy="198900"/>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Rokkitt"/>
              <a:buNone/>
              <a:defRPr sz="1100" b="0" i="0" u="none" strike="noStrike" cap="none">
                <a:solidFill>
                  <a:schemeClr val="dk1"/>
                </a:solidFill>
                <a:latin typeface="Rokkitt"/>
                <a:ea typeface="Rokkitt"/>
                <a:cs typeface="Rokkitt"/>
                <a:sym typeface="Rokkitt"/>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ftr" idx="11"/>
          </p:nvPr>
        </p:nvSpPr>
        <p:spPr>
          <a:xfrm>
            <a:off x="3942607" y="4729346"/>
            <a:ext cx="3717900" cy="194400"/>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Rokkitt"/>
              <a:buNone/>
              <a:defRPr sz="1100" b="0" i="0" u="none" strike="noStrike" cap="none">
                <a:solidFill>
                  <a:schemeClr val="dk1"/>
                </a:solidFill>
                <a:latin typeface="Rokkitt"/>
                <a:ea typeface="Rokkitt"/>
                <a:cs typeface="Rokkitt"/>
                <a:sym typeface="Rokkitt"/>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7521388" y="4107071"/>
            <a:ext cx="1483200" cy="6390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Impact"/>
              <a:buNone/>
            </a:pPr>
            <a:fld id="{00000000-1234-1234-1234-123412341234}" type="slidenum">
              <a:rPr lang="en" sz="8200" b="0" i="0" u="none" strike="noStrike" cap="none">
                <a:solidFill>
                  <a:schemeClr val="dk1"/>
                </a:solidFill>
                <a:latin typeface="Impact"/>
                <a:ea typeface="Impact"/>
                <a:cs typeface="Impact"/>
                <a:sym typeface="Impact"/>
              </a:rPr>
              <a:t>‹#›</a:t>
            </a:fld>
            <a:endParaRPr lang="en" sz="8200" b="0" i="0" u="none" strike="noStrike" cap="none">
              <a:solidFill>
                <a:schemeClr val="dk1"/>
              </a:solidFill>
              <a:latin typeface="Impact"/>
              <a:ea typeface="Impact"/>
              <a:cs typeface="Impact"/>
              <a:sym typeface="Impac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685800" y="1597818"/>
            <a:ext cx="7772400" cy="11025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64" name="Shape 64"/>
          <p:cNvSpPr txBox="1">
            <a:spLocks noGrp="1"/>
          </p:cNvSpPr>
          <p:nvPr>
            <p:ph type="subTitle" idx="1"/>
          </p:nvPr>
        </p:nvSpPr>
        <p:spPr>
          <a:xfrm>
            <a:off x="1371600" y="2914650"/>
            <a:ext cx="6400800" cy="1314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0" name="Shape 70"/>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lvl="1"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lvl="2"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lvl="3"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lvl="4"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722312" y="3305175"/>
            <a:ext cx="7772400" cy="1021500"/>
          </a:xfrm>
          <a:prstGeom prst="rect">
            <a:avLst/>
          </a:prstGeom>
          <a:noFill/>
          <a:ln>
            <a:noFill/>
          </a:ln>
        </p:spPr>
        <p:txBody>
          <a:bodyPr lIns="91425" tIns="91425" rIns="91425" bIns="91425" anchor="t" anchorCtr="0"/>
          <a:lstStyle>
            <a:lvl1pPr lvl="0" algn="l" rtl="0">
              <a:spcBef>
                <a:spcPts val="0"/>
              </a:spcBef>
              <a:defRPr sz="4000" b="1" cap="none"/>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6" name="Shape 76"/>
          <p:cNvSpPr txBox="1">
            <a:spLocks noGrp="1"/>
          </p:cNvSpPr>
          <p:nvPr>
            <p:ph type="body" idx="1"/>
          </p:nvPr>
        </p:nvSpPr>
        <p:spPr>
          <a:xfrm>
            <a:off x="722312" y="2180034"/>
            <a:ext cx="7772400" cy="1125300"/>
          </a:xfrm>
          <a:prstGeom prst="rect">
            <a:avLst/>
          </a:prstGeom>
          <a:noFill/>
          <a:ln>
            <a:noFill/>
          </a:ln>
        </p:spPr>
        <p:txBody>
          <a:bodyPr lIns="91425" tIns="91425" rIns="91425" bIns="91425" anchor="b" anchorCtr="0"/>
          <a:lstStyle>
            <a:lvl1pPr marL="0" lvl="0" indent="0" rtl="0">
              <a:spcBef>
                <a:spcPts val="0"/>
              </a:spcBef>
              <a:buClr>
                <a:srgbClr val="888888"/>
              </a:buClr>
              <a:buFont typeface="Calibri"/>
              <a:buNone/>
              <a:defRPr sz="2000">
                <a:solidFill>
                  <a:srgbClr val="888888"/>
                </a:solidFill>
              </a:defRPr>
            </a:lvl1pPr>
            <a:lvl2pPr marL="457200" lvl="1" indent="0" rtl="0">
              <a:spcBef>
                <a:spcPts val="0"/>
              </a:spcBef>
              <a:buClr>
                <a:srgbClr val="888888"/>
              </a:buClr>
              <a:buFont typeface="Calibri"/>
              <a:buNone/>
              <a:defRPr sz="1800">
                <a:solidFill>
                  <a:srgbClr val="888888"/>
                </a:solidFill>
              </a:defRPr>
            </a:lvl2pPr>
            <a:lvl3pPr marL="914400" lvl="2" indent="0" rtl="0">
              <a:spcBef>
                <a:spcPts val="0"/>
              </a:spcBef>
              <a:buClr>
                <a:srgbClr val="888888"/>
              </a:buClr>
              <a:buFont typeface="Calibri"/>
              <a:buNone/>
              <a:defRPr sz="1600">
                <a:solidFill>
                  <a:srgbClr val="888888"/>
                </a:solidFill>
              </a:defRPr>
            </a:lvl3pPr>
            <a:lvl4pPr marL="1371600" lvl="3" indent="0" rtl="0">
              <a:spcBef>
                <a:spcPts val="0"/>
              </a:spcBef>
              <a:buClr>
                <a:srgbClr val="888888"/>
              </a:buClr>
              <a:buFont typeface="Calibri"/>
              <a:buNone/>
              <a:defRPr sz="1400">
                <a:solidFill>
                  <a:srgbClr val="888888"/>
                </a:solidFill>
              </a:defRPr>
            </a:lvl4pPr>
            <a:lvl5pPr marL="1828800" lvl="4" indent="0" rtl="0">
              <a:spcBef>
                <a:spcPts val="0"/>
              </a:spcBef>
              <a:buClr>
                <a:srgbClr val="888888"/>
              </a:buClr>
              <a:buFont typeface="Calibri"/>
              <a:buNone/>
              <a:defRPr sz="1400">
                <a:solidFill>
                  <a:srgbClr val="888888"/>
                </a:solidFill>
              </a:defRPr>
            </a:lvl5pPr>
            <a:lvl6pPr marL="2286000" lvl="5" indent="0" rtl="0">
              <a:spcBef>
                <a:spcPts val="0"/>
              </a:spcBef>
              <a:buClr>
                <a:srgbClr val="888888"/>
              </a:buClr>
              <a:buFont typeface="Calibri"/>
              <a:buNone/>
              <a:defRPr sz="1400">
                <a:solidFill>
                  <a:srgbClr val="888888"/>
                </a:solidFill>
              </a:defRPr>
            </a:lvl6pPr>
            <a:lvl7pPr marL="2743200" lvl="6" indent="0" rtl="0">
              <a:spcBef>
                <a:spcPts val="0"/>
              </a:spcBef>
              <a:buClr>
                <a:srgbClr val="888888"/>
              </a:buClr>
              <a:buFont typeface="Calibri"/>
              <a:buNone/>
              <a:defRPr sz="1400">
                <a:solidFill>
                  <a:srgbClr val="888888"/>
                </a:solidFill>
              </a:defRPr>
            </a:lvl7pPr>
            <a:lvl8pPr marL="3200400" lvl="7" indent="0" rtl="0">
              <a:spcBef>
                <a:spcPts val="0"/>
              </a:spcBef>
              <a:buClr>
                <a:srgbClr val="888888"/>
              </a:buClr>
              <a:buFont typeface="Calibri"/>
              <a:buNone/>
              <a:defRPr sz="1400">
                <a:solidFill>
                  <a:srgbClr val="888888"/>
                </a:solidFill>
              </a:defRPr>
            </a:lvl8pPr>
            <a:lvl9pPr marL="3657600" lvl="8" indent="0" rtl="0">
              <a:spcBef>
                <a:spcPts val="0"/>
              </a:spcBef>
              <a:buClr>
                <a:srgbClr val="888888"/>
              </a:buClr>
              <a:buFont typeface="Calibri"/>
              <a:buNone/>
              <a:defRPr sz="1400">
                <a:solidFill>
                  <a:srgbClr val="888888"/>
                </a:solidFill>
              </a:defRPr>
            </a:lvl9pPr>
          </a:lstStyle>
          <a:p>
            <a:endParaRPr/>
          </a:p>
        </p:txBody>
      </p:sp>
      <p:sp>
        <p:nvSpPr>
          <p:cNvPr id="77" name="Shape 77"/>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2" name="Shape 82"/>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83" name="Shape 83"/>
          <p:cNvSpPr txBox="1">
            <a:spLocks noGrp="1"/>
          </p:cNvSpPr>
          <p:nvPr>
            <p:ph type="body" idx="2"/>
          </p:nvPr>
        </p:nvSpPr>
        <p:spPr>
          <a:xfrm>
            <a:off x="4648200" y="1200150"/>
            <a:ext cx="4038600" cy="3394500"/>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84" name="Shape 84"/>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9" name="Shape 89"/>
          <p:cNvSpPr txBox="1">
            <a:spLocks noGrp="1"/>
          </p:cNvSpPr>
          <p:nvPr>
            <p:ph type="body" idx="1"/>
          </p:nvPr>
        </p:nvSpPr>
        <p:spPr>
          <a:xfrm>
            <a:off x="457200" y="1151334"/>
            <a:ext cx="4040100" cy="480000"/>
          </a:xfrm>
          <a:prstGeom prst="rect">
            <a:avLst/>
          </a:prstGeom>
          <a:noFill/>
          <a:ln>
            <a:noFill/>
          </a:ln>
        </p:spPr>
        <p:txBody>
          <a:bodyPr lIns="91425" tIns="91425" rIns="91425" bIns="91425" anchor="b" anchorCtr="0"/>
          <a:lstStyle>
            <a:lvl1pPr marL="0" lvl="0" indent="0" rtl="0">
              <a:spcBef>
                <a:spcPts val="0"/>
              </a:spcBef>
              <a:buFont typeface="Calibri"/>
              <a:buNone/>
              <a:defRPr sz="2400" b="1"/>
            </a:lvl1pPr>
            <a:lvl2pPr marL="457200" lvl="1" indent="0" rtl="0">
              <a:spcBef>
                <a:spcPts val="0"/>
              </a:spcBef>
              <a:buFont typeface="Calibri"/>
              <a:buNone/>
              <a:defRPr sz="2000" b="1"/>
            </a:lvl2pPr>
            <a:lvl3pPr marL="914400" lvl="2" indent="0" rtl="0">
              <a:spcBef>
                <a:spcPts val="0"/>
              </a:spcBef>
              <a:buFont typeface="Calibri"/>
              <a:buNone/>
              <a:defRPr sz="1800" b="1"/>
            </a:lvl3pPr>
            <a:lvl4pPr marL="1371600" lvl="3" indent="0" rtl="0">
              <a:spcBef>
                <a:spcPts val="0"/>
              </a:spcBef>
              <a:buFont typeface="Calibri"/>
              <a:buNone/>
              <a:defRPr sz="1600" b="1"/>
            </a:lvl4pPr>
            <a:lvl5pPr marL="1828800" lvl="4" indent="0" rtl="0">
              <a:spcBef>
                <a:spcPts val="0"/>
              </a:spcBef>
              <a:buFont typeface="Calibri"/>
              <a:buNone/>
              <a:defRPr sz="1600" b="1"/>
            </a:lvl5pPr>
            <a:lvl6pPr marL="2286000" lvl="5" indent="0" rtl="0">
              <a:spcBef>
                <a:spcPts val="0"/>
              </a:spcBef>
              <a:buFont typeface="Calibri"/>
              <a:buNone/>
              <a:defRPr sz="1600" b="1"/>
            </a:lvl6pPr>
            <a:lvl7pPr marL="2743200" lvl="6" indent="0" rtl="0">
              <a:spcBef>
                <a:spcPts val="0"/>
              </a:spcBef>
              <a:buFont typeface="Calibri"/>
              <a:buNone/>
              <a:defRPr sz="1600" b="1"/>
            </a:lvl7pPr>
            <a:lvl8pPr marL="3200400" lvl="7" indent="0" rtl="0">
              <a:spcBef>
                <a:spcPts val="0"/>
              </a:spcBef>
              <a:buFont typeface="Calibri"/>
              <a:buNone/>
              <a:defRPr sz="1600" b="1"/>
            </a:lvl8pPr>
            <a:lvl9pPr marL="3657600" lvl="8" indent="0" rtl="0">
              <a:spcBef>
                <a:spcPts val="0"/>
              </a:spcBef>
              <a:buFont typeface="Calibri"/>
              <a:buNone/>
              <a:defRPr sz="1600" b="1"/>
            </a:lvl9pPr>
          </a:lstStyle>
          <a:p>
            <a:endParaRPr/>
          </a:p>
        </p:txBody>
      </p:sp>
      <p:sp>
        <p:nvSpPr>
          <p:cNvPr id="90" name="Shape 90"/>
          <p:cNvSpPr txBox="1">
            <a:spLocks noGrp="1"/>
          </p:cNvSpPr>
          <p:nvPr>
            <p:ph type="body" idx="2"/>
          </p:nvPr>
        </p:nvSpPr>
        <p:spPr>
          <a:xfrm>
            <a:off x="457200" y="1631156"/>
            <a:ext cx="4040100" cy="2963400"/>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91" name="Shape 91"/>
          <p:cNvSpPr txBox="1">
            <a:spLocks noGrp="1"/>
          </p:cNvSpPr>
          <p:nvPr>
            <p:ph type="body" idx="3"/>
          </p:nvPr>
        </p:nvSpPr>
        <p:spPr>
          <a:xfrm>
            <a:off x="4645025" y="1151334"/>
            <a:ext cx="4041900" cy="480000"/>
          </a:xfrm>
          <a:prstGeom prst="rect">
            <a:avLst/>
          </a:prstGeom>
          <a:noFill/>
          <a:ln>
            <a:noFill/>
          </a:ln>
        </p:spPr>
        <p:txBody>
          <a:bodyPr lIns="91425" tIns="91425" rIns="91425" bIns="91425" anchor="b" anchorCtr="0"/>
          <a:lstStyle>
            <a:lvl1pPr marL="0" lvl="0" indent="0" rtl="0">
              <a:spcBef>
                <a:spcPts val="0"/>
              </a:spcBef>
              <a:buFont typeface="Calibri"/>
              <a:buNone/>
              <a:defRPr sz="2400" b="1"/>
            </a:lvl1pPr>
            <a:lvl2pPr marL="457200" lvl="1" indent="0" rtl="0">
              <a:spcBef>
                <a:spcPts val="0"/>
              </a:spcBef>
              <a:buFont typeface="Calibri"/>
              <a:buNone/>
              <a:defRPr sz="2000" b="1"/>
            </a:lvl2pPr>
            <a:lvl3pPr marL="914400" lvl="2" indent="0" rtl="0">
              <a:spcBef>
                <a:spcPts val="0"/>
              </a:spcBef>
              <a:buFont typeface="Calibri"/>
              <a:buNone/>
              <a:defRPr sz="1800" b="1"/>
            </a:lvl3pPr>
            <a:lvl4pPr marL="1371600" lvl="3" indent="0" rtl="0">
              <a:spcBef>
                <a:spcPts val="0"/>
              </a:spcBef>
              <a:buFont typeface="Calibri"/>
              <a:buNone/>
              <a:defRPr sz="1600" b="1"/>
            </a:lvl4pPr>
            <a:lvl5pPr marL="1828800" lvl="4" indent="0" rtl="0">
              <a:spcBef>
                <a:spcPts val="0"/>
              </a:spcBef>
              <a:buFont typeface="Calibri"/>
              <a:buNone/>
              <a:defRPr sz="1600" b="1"/>
            </a:lvl5pPr>
            <a:lvl6pPr marL="2286000" lvl="5" indent="0" rtl="0">
              <a:spcBef>
                <a:spcPts val="0"/>
              </a:spcBef>
              <a:buFont typeface="Calibri"/>
              <a:buNone/>
              <a:defRPr sz="1600" b="1"/>
            </a:lvl6pPr>
            <a:lvl7pPr marL="2743200" lvl="6" indent="0" rtl="0">
              <a:spcBef>
                <a:spcPts val="0"/>
              </a:spcBef>
              <a:buFont typeface="Calibri"/>
              <a:buNone/>
              <a:defRPr sz="1600" b="1"/>
            </a:lvl7pPr>
            <a:lvl8pPr marL="3200400" lvl="7" indent="0" rtl="0">
              <a:spcBef>
                <a:spcPts val="0"/>
              </a:spcBef>
              <a:buFont typeface="Calibri"/>
              <a:buNone/>
              <a:defRPr sz="1600" b="1"/>
            </a:lvl8pPr>
            <a:lvl9pPr marL="3657600" lvl="8" indent="0" rtl="0">
              <a:spcBef>
                <a:spcPts val="0"/>
              </a:spcBef>
              <a:buFont typeface="Calibri"/>
              <a:buNone/>
              <a:defRPr sz="1600" b="1"/>
            </a:lvl9pPr>
          </a:lstStyle>
          <a:p>
            <a:endParaRPr/>
          </a:p>
        </p:txBody>
      </p:sp>
      <p:sp>
        <p:nvSpPr>
          <p:cNvPr id="92" name="Shape 92"/>
          <p:cNvSpPr txBox="1">
            <a:spLocks noGrp="1"/>
          </p:cNvSpPr>
          <p:nvPr>
            <p:ph type="body" idx="4"/>
          </p:nvPr>
        </p:nvSpPr>
        <p:spPr>
          <a:xfrm>
            <a:off x="4645025" y="1631156"/>
            <a:ext cx="4041900" cy="2963400"/>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93" name="Shape 93"/>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8" name="Shape 98"/>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1"/>
        <p:cNvGrpSpPr/>
        <p:nvPr/>
      </p:nvGrpSpPr>
      <p:grpSpPr>
        <a:xfrm>
          <a:off x="0" y="0"/>
          <a:ext cx="0" cy="0"/>
          <a:chOff x="0" y="0"/>
          <a:chExt cx="0" cy="0"/>
        </a:xfrm>
      </p:grpSpPr>
      <p:sp>
        <p:nvSpPr>
          <p:cNvPr id="102" name="Shape 102"/>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04787"/>
            <a:ext cx="3008400" cy="871500"/>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7" name="Shape 107"/>
          <p:cNvSpPr txBox="1">
            <a:spLocks noGrp="1"/>
          </p:cNvSpPr>
          <p:nvPr>
            <p:ph type="body" idx="1"/>
          </p:nvPr>
        </p:nvSpPr>
        <p:spPr>
          <a:xfrm>
            <a:off x="3575050" y="204787"/>
            <a:ext cx="5111700" cy="4389600"/>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a:endParaRPr/>
          </a:p>
        </p:txBody>
      </p:sp>
      <p:sp>
        <p:nvSpPr>
          <p:cNvPr id="108" name="Shape 108"/>
          <p:cNvSpPr txBox="1">
            <a:spLocks noGrp="1"/>
          </p:cNvSpPr>
          <p:nvPr>
            <p:ph type="body" idx="2"/>
          </p:nvPr>
        </p:nvSpPr>
        <p:spPr>
          <a:xfrm>
            <a:off x="457200" y="1076325"/>
            <a:ext cx="3008400" cy="3518400"/>
          </a:xfrm>
          <a:prstGeom prst="rect">
            <a:avLst/>
          </a:prstGeom>
          <a:noFill/>
          <a:ln>
            <a:noFill/>
          </a:ln>
        </p:spPr>
        <p:txBody>
          <a:bodyPr lIns="91425" tIns="91425" rIns="91425" bIns="91425" anchor="t" anchorCtr="0"/>
          <a:lstStyle>
            <a:lvl1pPr marL="0" lvl="0" indent="0" rtl="0">
              <a:spcBef>
                <a:spcPts val="0"/>
              </a:spcBef>
              <a:buFont typeface="Calibri"/>
              <a:buNone/>
              <a:defRPr sz="1400"/>
            </a:lvl1pPr>
            <a:lvl2pPr marL="457200" lvl="1" indent="0" rtl="0">
              <a:spcBef>
                <a:spcPts val="0"/>
              </a:spcBef>
              <a:buFont typeface="Calibri"/>
              <a:buNone/>
              <a:defRPr sz="1200"/>
            </a:lvl2pPr>
            <a:lvl3pPr marL="914400" lvl="2" indent="0" rtl="0">
              <a:spcBef>
                <a:spcPts val="0"/>
              </a:spcBef>
              <a:buFont typeface="Calibri"/>
              <a:buNone/>
              <a:defRPr sz="1000"/>
            </a:lvl3pPr>
            <a:lvl4pPr marL="1371600" lvl="3" indent="0" rtl="0">
              <a:spcBef>
                <a:spcPts val="0"/>
              </a:spcBef>
              <a:buFont typeface="Calibri"/>
              <a:buNone/>
              <a:defRPr sz="900"/>
            </a:lvl4pPr>
            <a:lvl5pPr marL="1828800" lvl="4" indent="0" rtl="0">
              <a:spcBef>
                <a:spcPts val="0"/>
              </a:spcBef>
              <a:buFont typeface="Calibri"/>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
        <p:nvSpPr>
          <p:cNvPr id="109" name="Shape 109"/>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1792288" y="3600450"/>
            <a:ext cx="5486400" cy="425100"/>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4" name="Shape 114"/>
          <p:cNvSpPr>
            <a:spLocks noGrp="1"/>
          </p:cNvSpPr>
          <p:nvPr>
            <p:ph type="pic" idx="2"/>
          </p:nvPr>
        </p:nvSpPr>
        <p:spPr>
          <a:xfrm>
            <a:off x="1792288" y="459581"/>
            <a:ext cx="5486400" cy="3086100"/>
          </a:xfrm>
          <a:prstGeom prst="rect">
            <a:avLst/>
          </a:prstGeom>
          <a:noFill/>
          <a:ln>
            <a:noFill/>
          </a:ln>
        </p:spPr>
        <p:txBody>
          <a:bodyPr lIns="91425" tIns="91425" rIns="91425" bIns="91425" anchor="ctr" anchorCtr="0"/>
          <a:lstStyle>
            <a:lvl1pPr marL="0" marR="0" lvl="0" indent="0" algn="l" rtl="0">
              <a:spcBef>
                <a:spcPts val="0"/>
              </a:spcBef>
              <a:buClr>
                <a:srgbClr val="888888"/>
              </a:buClr>
              <a:buFont typeface="Calibri"/>
              <a:buNone/>
              <a:defRPr sz="3200" b="0" i="0" u="none" strike="noStrike" cap="none">
                <a:solidFill>
                  <a:srgbClr val="888888"/>
                </a:solidFill>
                <a:latin typeface="Calibri"/>
                <a:ea typeface="Calibri"/>
                <a:cs typeface="Calibri"/>
                <a:sym typeface="Calibri"/>
              </a:defRPr>
            </a:lvl1pPr>
            <a:lvl2pPr marL="457200" marR="0" lvl="1" indent="0" algn="l" rtl="0">
              <a:spcBef>
                <a:spcPts val="0"/>
              </a:spcBef>
              <a:buClr>
                <a:schemeClr val="dk1"/>
              </a:buClr>
              <a:buFont typeface="Calibri"/>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body" idx="1"/>
          </p:nvPr>
        </p:nvSpPr>
        <p:spPr>
          <a:xfrm>
            <a:off x="1792288" y="4025503"/>
            <a:ext cx="5486400" cy="603600"/>
          </a:xfrm>
          <a:prstGeom prst="rect">
            <a:avLst/>
          </a:prstGeom>
          <a:noFill/>
          <a:ln>
            <a:noFill/>
          </a:ln>
        </p:spPr>
        <p:txBody>
          <a:bodyPr lIns="91425" tIns="91425" rIns="91425" bIns="91425" anchor="t" anchorCtr="0"/>
          <a:lstStyle>
            <a:lvl1pPr marL="0" lvl="0" indent="0" rtl="0">
              <a:spcBef>
                <a:spcPts val="0"/>
              </a:spcBef>
              <a:buFont typeface="Calibri"/>
              <a:buNone/>
              <a:defRPr sz="1400"/>
            </a:lvl1pPr>
            <a:lvl2pPr marL="457200" lvl="1" indent="0" rtl="0">
              <a:spcBef>
                <a:spcPts val="0"/>
              </a:spcBef>
              <a:buFont typeface="Calibri"/>
              <a:buNone/>
              <a:defRPr sz="1200"/>
            </a:lvl2pPr>
            <a:lvl3pPr marL="914400" lvl="2" indent="0" rtl="0">
              <a:spcBef>
                <a:spcPts val="0"/>
              </a:spcBef>
              <a:buFont typeface="Calibri"/>
              <a:buNone/>
              <a:defRPr sz="1000"/>
            </a:lvl3pPr>
            <a:lvl4pPr marL="1371600" lvl="3" indent="0" rtl="0">
              <a:spcBef>
                <a:spcPts val="0"/>
              </a:spcBef>
              <a:buFont typeface="Calibri"/>
              <a:buNone/>
              <a:defRPr sz="900"/>
            </a:lvl4pPr>
            <a:lvl5pPr marL="1828800" lvl="4" indent="0" rtl="0">
              <a:spcBef>
                <a:spcPts val="0"/>
              </a:spcBef>
              <a:buFont typeface="Calibri"/>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
        <p:nvSpPr>
          <p:cNvPr id="116" name="Shape 116"/>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1" name="Shape 121"/>
          <p:cNvSpPr txBox="1">
            <a:spLocks noGrp="1"/>
          </p:cNvSpPr>
          <p:nvPr>
            <p:ph type="body" idx="1"/>
          </p:nvPr>
        </p:nvSpPr>
        <p:spPr>
          <a:xfrm rot="5400000">
            <a:off x="2874750" y="-1217400"/>
            <a:ext cx="3394500" cy="8229600"/>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lvl="1"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lvl="2"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lvl="3"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lvl="4"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rot="5400000">
            <a:off x="5463750" y="1371628"/>
            <a:ext cx="4388700" cy="20574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7" name="Shape 127"/>
          <p:cNvSpPr txBox="1">
            <a:spLocks noGrp="1"/>
          </p:cNvSpPr>
          <p:nvPr>
            <p:ph type="body" idx="1"/>
          </p:nvPr>
        </p:nvSpPr>
        <p:spPr>
          <a:xfrm rot="5400000">
            <a:off x="1272750" y="-609571"/>
            <a:ext cx="4388700" cy="6019800"/>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lvl="1"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lvl="2"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lvl="3"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lvl="4"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28" name="Shape 128"/>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5"/>
        <p:cNvGrpSpPr/>
        <p:nvPr/>
      </p:nvGrpSpPr>
      <p:grpSpPr>
        <a:xfrm>
          <a:off x="0" y="0"/>
          <a:ext cx="0" cy="0"/>
          <a:chOff x="0" y="0"/>
          <a:chExt cx="0" cy="0"/>
        </a:xfrm>
      </p:grpSpPr>
      <p:sp>
        <p:nvSpPr>
          <p:cNvPr id="136" name="Shape 136"/>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137" name="Shape 137"/>
          <p:cNvSpPr txBox="1">
            <a:spLocks noGrp="1"/>
          </p:cNvSpPr>
          <p:nvPr>
            <p:ph type="subTitle" idx="1"/>
          </p:nvPr>
        </p:nvSpPr>
        <p:spPr>
          <a:xfrm>
            <a:off x="311700" y="2834124"/>
            <a:ext cx="8520600" cy="792599"/>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138" name="Shape 13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141" name="Shape 1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445024"/>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48" name="Shape 148"/>
          <p:cNvSpPr txBox="1">
            <a:spLocks noGrp="1"/>
          </p:cNvSpPr>
          <p:nvPr>
            <p:ph type="body" idx="1"/>
          </p:nvPr>
        </p:nvSpPr>
        <p:spPr>
          <a:xfrm>
            <a:off x="311700" y="1152474"/>
            <a:ext cx="3999900"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149" name="Shape 149"/>
          <p:cNvSpPr txBox="1">
            <a:spLocks noGrp="1"/>
          </p:cNvSpPr>
          <p:nvPr>
            <p:ph type="body" idx="2"/>
          </p:nvPr>
        </p:nvSpPr>
        <p:spPr>
          <a:xfrm>
            <a:off x="4832400" y="1152474"/>
            <a:ext cx="3999900"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150" name="Shape 15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445024"/>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53" name="Shape 15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156" name="Shape 156"/>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157" name="Shape 15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Main point">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160" name="Shape 16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61"/>
        <p:cNvGrpSpPr/>
        <p:nvPr/>
      </p:nvGrpSpPr>
      <p:grpSpPr>
        <a:xfrm>
          <a:off x="0" y="0"/>
          <a:ext cx="0" cy="0"/>
          <a:chOff x="0" y="0"/>
          <a:chExt cx="0" cy="0"/>
        </a:xfrm>
      </p:grpSpPr>
      <p:sp>
        <p:nvSpPr>
          <p:cNvPr id="162" name="Shape 162"/>
          <p:cNvSpPr/>
          <p:nvPr/>
        </p:nvSpPr>
        <p:spPr>
          <a:xfrm>
            <a:off x="4572000" y="2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163" name="Shape 163"/>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164" name="Shape 164"/>
          <p:cNvSpPr txBox="1">
            <a:spLocks noGrp="1"/>
          </p:cNvSpPr>
          <p:nvPr>
            <p:ph type="subTitle" idx="1"/>
          </p:nvPr>
        </p:nvSpPr>
        <p:spPr>
          <a:xfrm>
            <a:off x="265500" y="2803074"/>
            <a:ext cx="4045200" cy="1235099"/>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165" name="Shape 165"/>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rtl="0">
              <a:spcBef>
                <a:spcPts val="0"/>
              </a:spcBef>
              <a:buClr>
                <a:schemeClr val="dk1"/>
              </a:buClr>
              <a:defRPr>
                <a:solidFill>
                  <a:schemeClr val="dk1"/>
                </a:solidFill>
              </a:defRPr>
            </a:lvl1pPr>
            <a:lvl2pPr lvl="1" rtl="0">
              <a:spcBef>
                <a:spcPts val="0"/>
              </a:spcBef>
              <a:buClr>
                <a:schemeClr val="dk1"/>
              </a:buClr>
              <a:defRPr>
                <a:solidFill>
                  <a:schemeClr val="dk1"/>
                </a:solidFill>
              </a:defRPr>
            </a:lvl2pPr>
            <a:lvl3pPr lvl="2" rtl="0">
              <a:spcBef>
                <a:spcPts val="0"/>
              </a:spcBef>
              <a:buClr>
                <a:schemeClr val="dk1"/>
              </a:buClr>
              <a:defRPr>
                <a:solidFill>
                  <a:schemeClr val="dk1"/>
                </a:solidFill>
              </a:defRPr>
            </a:lvl3pPr>
            <a:lvl4pPr lvl="3" rtl="0">
              <a:spcBef>
                <a:spcPts val="0"/>
              </a:spcBef>
              <a:buClr>
                <a:schemeClr val="dk1"/>
              </a:buClr>
              <a:defRPr>
                <a:solidFill>
                  <a:schemeClr val="dk1"/>
                </a:solidFill>
              </a:defRPr>
            </a:lvl4pPr>
            <a:lvl5pPr lvl="4" rtl="0">
              <a:spcBef>
                <a:spcPts val="0"/>
              </a:spcBef>
              <a:buClr>
                <a:schemeClr val="dk1"/>
              </a:buClr>
              <a:defRPr>
                <a:solidFill>
                  <a:schemeClr val="dk1"/>
                </a:solidFill>
              </a:defRPr>
            </a:lvl5pPr>
            <a:lvl6pPr lvl="5" rtl="0">
              <a:spcBef>
                <a:spcPts val="0"/>
              </a:spcBef>
              <a:buClr>
                <a:schemeClr val="dk1"/>
              </a:buClr>
              <a:defRPr>
                <a:solidFill>
                  <a:schemeClr val="dk1"/>
                </a:solidFill>
              </a:defRPr>
            </a:lvl6pPr>
            <a:lvl7pPr lvl="6" rtl="0">
              <a:spcBef>
                <a:spcPts val="0"/>
              </a:spcBef>
              <a:buClr>
                <a:schemeClr val="dk1"/>
              </a:buClr>
              <a:defRPr>
                <a:solidFill>
                  <a:schemeClr val="dk1"/>
                </a:solidFill>
              </a:defRPr>
            </a:lvl7pPr>
            <a:lvl8pPr lvl="7" rtl="0">
              <a:spcBef>
                <a:spcPts val="0"/>
              </a:spcBef>
              <a:buClr>
                <a:schemeClr val="dk1"/>
              </a:buClr>
              <a:defRPr>
                <a:solidFill>
                  <a:schemeClr val="dk1"/>
                </a:solidFill>
              </a:defRPr>
            </a:lvl8pPr>
            <a:lvl9pPr lvl="8" rtl="0">
              <a:spcBef>
                <a:spcPts val="0"/>
              </a:spcBef>
              <a:buClr>
                <a:schemeClr val="dk1"/>
              </a:buClr>
              <a:defRPr>
                <a:solidFill>
                  <a:schemeClr val="dk1"/>
                </a:solidFill>
              </a:defRPr>
            </a:lvl9pPr>
          </a:lstStyle>
          <a:p>
            <a:endParaRPr/>
          </a:p>
        </p:txBody>
      </p:sp>
      <p:sp>
        <p:nvSpPr>
          <p:cNvPr id="166" name="Shape 16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aption">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169" name="Shape 16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Big number">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1106124"/>
            <a:ext cx="8520600" cy="1963500"/>
          </a:xfrm>
          <a:prstGeom prst="rect">
            <a:avLst/>
          </a:prstGeom>
        </p:spPr>
        <p:txBody>
          <a:bodyPr lIns="91425" tIns="91425" rIns="91425" bIns="91425" anchor="b" anchorCtr="0"/>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172" name="Shape 172"/>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173" name="Shape 17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4"/>
        <p:cNvGrpSpPr/>
        <p:nvPr/>
      </p:nvGrpSpPr>
      <p:grpSpPr>
        <a:xfrm>
          <a:off x="0" y="0"/>
          <a:ext cx="0" cy="0"/>
          <a:chOff x="0" y="0"/>
          <a:chExt cx="0" cy="0"/>
        </a:xfrm>
      </p:grpSpPr>
      <p:sp>
        <p:nvSpPr>
          <p:cNvPr id="175" name="Shape 17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971550" y="228600"/>
            <a:ext cx="7200900" cy="9717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Questrial"/>
              <a:buNone/>
              <a:defRPr sz="3400" b="0" i="0" u="none" strike="noStrike" cap="none">
                <a:solidFill>
                  <a:schemeClr val="dk1"/>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78" name="Shape 178"/>
          <p:cNvSpPr txBox="1">
            <a:spLocks noGrp="1"/>
          </p:cNvSpPr>
          <p:nvPr>
            <p:ph type="body" idx="1"/>
          </p:nvPr>
        </p:nvSpPr>
        <p:spPr>
          <a:xfrm>
            <a:off x="971550" y="1714500"/>
            <a:ext cx="7200900" cy="2914800"/>
          </a:xfrm>
          <a:prstGeom prst="rect">
            <a:avLst/>
          </a:prstGeom>
          <a:noFill/>
          <a:ln>
            <a:noFill/>
          </a:ln>
        </p:spPr>
        <p:txBody>
          <a:bodyPr lIns="91425" tIns="91425" rIns="91425" bIns="91425" anchor="t" anchorCtr="0"/>
          <a:lstStyle>
            <a:lvl1pPr marL="228600" marR="0" lvl="0" indent="-101600" algn="l" rtl="0">
              <a:lnSpc>
                <a:spcPct val="90000"/>
              </a:lnSpc>
              <a:spcBef>
                <a:spcPts val="1800"/>
              </a:spcBef>
              <a:buClr>
                <a:schemeClr val="lt1"/>
              </a:buClr>
              <a:buSzPct val="100000"/>
              <a:buFont typeface="Arial"/>
              <a:buChar char="•"/>
              <a:defRPr sz="2000" b="0" i="0" u="none" strike="noStrike" cap="none">
                <a:solidFill>
                  <a:schemeClr val="lt1"/>
                </a:solidFill>
                <a:latin typeface="Questrial"/>
                <a:ea typeface="Questrial"/>
                <a:cs typeface="Questrial"/>
                <a:sym typeface="Questrial"/>
              </a:defRPr>
            </a:lvl1pPr>
            <a:lvl2pPr marL="502919" marR="0" lvl="1" indent="-121919" algn="l" rtl="0">
              <a:lnSpc>
                <a:spcPct val="90000"/>
              </a:lnSpc>
              <a:spcBef>
                <a:spcPts val="1200"/>
              </a:spcBef>
              <a:buClr>
                <a:schemeClr val="lt1"/>
              </a:buClr>
              <a:buSzPct val="100000"/>
              <a:buFont typeface="Arial"/>
              <a:buChar char="•"/>
              <a:defRPr sz="1800" b="0" i="0" u="none" strike="noStrike" cap="none">
                <a:solidFill>
                  <a:schemeClr val="lt1"/>
                </a:solidFill>
                <a:latin typeface="Questrial"/>
                <a:ea typeface="Questrial"/>
                <a:cs typeface="Questrial"/>
                <a:sym typeface="Questrial"/>
              </a:defRPr>
            </a:lvl2pPr>
            <a:lvl3pPr marL="777240" marR="0" lvl="2" indent="-129540" algn="l" rtl="0">
              <a:lnSpc>
                <a:spcPct val="90000"/>
              </a:lnSpc>
              <a:spcBef>
                <a:spcPts val="800"/>
              </a:spcBef>
              <a:buClr>
                <a:schemeClr val="lt1"/>
              </a:buClr>
              <a:buSzPct val="100000"/>
              <a:buFont typeface="Arial"/>
              <a:buChar char="•"/>
              <a:defRPr sz="1600" b="0" i="0" u="none" strike="noStrike" cap="none">
                <a:solidFill>
                  <a:schemeClr val="lt1"/>
                </a:solidFill>
                <a:latin typeface="Questrial"/>
                <a:ea typeface="Questrial"/>
                <a:cs typeface="Questrial"/>
                <a:sym typeface="Questrial"/>
              </a:defRPr>
            </a:lvl3pPr>
            <a:lvl4pPr marL="1051560" marR="0" lvl="3" indent="-149860" algn="l" rtl="0">
              <a:lnSpc>
                <a:spcPct val="90000"/>
              </a:lnSpc>
              <a:spcBef>
                <a:spcPts val="600"/>
              </a:spcBef>
              <a:buClr>
                <a:schemeClr val="lt1"/>
              </a:buClr>
              <a:buSzPct val="100000"/>
              <a:buFont typeface="Arial"/>
              <a:buChar char="•"/>
              <a:defRPr sz="1400" b="0" i="0" u="none" strike="noStrike" cap="none">
                <a:solidFill>
                  <a:schemeClr val="lt1"/>
                </a:solidFill>
                <a:latin typeface="Questrial"/>
                <a:ea typeface="Questrial"/>
                <a:cs typeface="Questrial"/>
                <a:sym typeface="Questrial"/>
              </a:defRPr>
            </a:lvl4pPr>
            <a:lvl5pPr marL="1325880" marR="0" lvl="4" indent="-144780" algn="l" rtl="0">
              <a:lnSpc>
                <a:spcPct val="90000"/>
              </a:lnSpc>
              <a:spcBef>
                <a:spcPts val="600"/>
              </a:spcBef>
              <a:buClr>
                <a:schemeClr val="lt1"/>
              </a:buClr>
              <a:buSzPct val="100000"/>
              <a:buFont typeface="Arial"/>
              <a:buChar char="•"/>
              <a:defRPr sz="1400" b="0" i="0" u="none" strike="noStrike" cap="none">
                <a:solidFill>
                  <a:schemeClr val="lt1"/>
                </a:solidFill>
                <a:latin typeface="Questrial"/>
                <a:ea typeface="Questrial"/>
                <a:cs typeface="Questrial"/>
                <a:sym typeface="Questrial"/>
              </a:defRPr>
            </a:lvl5pPr>
            <a:lvl6pPr marL="1600200" marR="0" lvl="5" indent="-139700" algn="l" rtl="0">
              <a:lnSpc>
                <a:spcPct val="90000"/>
              </a:lnSpc>
              <a:spcBef>
                <a:spcPts val="600"/>
              </a:spcBef>
              <a:buClr>
                <a:schemeClr val="lt1"/>
              </a:buClr>
              <a:buSzPct val="100000"/>
              <a:buFont typeface="Arial"/>
              <a:buChar char="•"/>
              <a:defRPr sz="1400" b="0" i="0" u="none" strike="noStrike" cap="none">
                <a:solidFill>
                  <a:schemeClr val="lt1"/>
                </a:solidFill>
                <a:latin typeface="Questrial"/>
                <a:ea typeface="Questrial"/>
                <a:cs typeface="Questrial"/>
                <a:sym typeface="Questrial"/>
              </a:defRPr>
            </a:lvl6pPr>
            <a:lvl7pPr marL="1874520" marR="0" lvl="6" indent="-147320" algn="l" rtl="0">
              <a:lnSpc>
                <a:spcPct val="90000"/>
              </a:lnSpc>
              <a:spcBef>
                <a:spcPts val="600"/>
              </a:spcBef>
              <a:buClr>
                <a:schemeClr val="lt1"/>
              </a:buClr>
              <a:buSzPct val="100000"/>
              <a:buFont typeface="Arial"/>
              <a:buChar char="•"/>
              <a:defRPr sz="1400" b="0" i="0" u="none" strike="noStrike" cap="none">
                <a:solidFill>
                  <a:schemeClr val="lt1"/>
                </a:solidFill>
                <a:latin typeface="Questrial"/>
                <a:ea typeface="Questrial"/>
                <a:cs typeface="Questrial"/>
                <a:sym typeface="Questrial"/>
              </a:defRPr>
            </a:lvl7pPr>
            <a:lvl8pPr marL="2148840" marR="0" lvl="7" indent="-142239" algn="l" rtl="0">
              <a:lnSpc>
                <a:spcPct val="90000"/>
              </a:lnSpc>
              <a:spcBef>
                <a:spcPts val="600"/>
              </a:spcBef>
              <a:buClr>
                <a:schemeClr val="lt1"/>
              </a:buClr>
              <a:buSzPct val="100000"/>
              <a:buFont typeface="Arial"/>
              <a:buChar char="•"/>
              <a:defRPr sz="1400" b="0" i="0" u="none" strike="noStrike" cap="none">
                <a:solidFill>
                  <a:schemeClr val="lt1"/>
                </a:solidFill>
                <a:latin typeface="Questrial"/>
                <a:ea typeface="Questrial"/>
                <a:cs typeface="Questrial"/>
                <a:sym typeface="Questrial"/>
              </a:defRPr>
            </a:lvl8pPr>
            <a:lvl9pPr marL="2423160" marR="0" lvl="8" indent="-149860" algn="l" rtl="0">
              <a:lnSpc>
                <a:spcPct val="90000"/>
              </a:lnSpc>
              <a:spcBef>
                <a:spcPts val="600"/>
              </a:spcBef>
              <a:buClr>
                <a:schemeClr val="lt1"/>
              </a:buClr>
              <a:buSzPct val="100000"/>
              <a:buFont typeface="Arial"/>
              <a:buChar char="•"/>
              <a:defRPr sz="1400" b="0" i="0" u="none" strike="noStrike" cap="none">
                <a:solidFill>
                  <a:schemeClr val="lt1"/>
                </a:solidFill>
                <a:latin typeface="Questrial"/>
                <a:ea typeface="Questrial"/>
                <a:cs typeface="Questrial"/>
                <a:sym typeface="Questrial"/>
              </a:defRPr>
            </a:lvl9pPr>
          </a:lstStyle>
          <a:p>
            <a:endParaRPr/>
          </a:p>
        </p:txBody>
      </p:sp>
      <p:sp>
        <p:nvSpPr>
          <p:cNvPr id="179" name="Shape 179"/>
          <p:cNvSpPr txBox="1">
            <a:spLocks noGrp="1"/>
          </p:cNvSpPr>
          <p:nvPr>
            <p:ph type="dt" idx="10"/>
          </p:nvPr>
        </p:nvSpPr>
        <p:spPr>
          <a:xfrm>
            <a:off x="6078751" y="4874741"/>
            <a:ext cx="1028700" cy="166200"/>
          </a:xfrm>
          <a:prstGeom prst="rect">
            <a:avLst/>
          </a:prstGeom>
          <a:noFill/>
          <a:ln>
            <a:noFill/>
          </a:ln>
        </p:spPr>
        <p:txBody>
          <a:bodyPr lIns="91425" tIns="91425" rIns="91425" bIns="91425" anchor="ctr" anchorCtr="0"/>
          <a:lstStyle>
            <a:lvl1pPr marL="0" marR="0" lvl="0" indent="0" algn="r" rtl="0">
              <a:spcBef>
                <a:spcPts val="0"/>
              </a:spcBef>
              <a:buNone/>
              <a:defRPr sz="80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80" name="Shape 180"/>
          <p:cNvSpPr txBox="1">
            <a:spLocks noGrp="1"/>
          </p:cNvSpPr>
          <p:nvPr>
            <p:ph type="ftr" idx="11"/>
          </p:nvPr>
        </p:nvSpPr>
        <p:spPr>
          <a:xfrm>
            <a:off x="971549" y="4874741"/>
            <a:ext cx="4800600" cy="166200"/>
          </a:xfrm>
          <a:prstGeom prst="rect">
            <a:avLst/>
          </a:prstGeom>
          <a:noFill/>
          <a:ln>
            <a:noFill/>
          </a:ln>
        </p:spPr>
        <p:txBody>
          <a:bodyPr lIns="91425" tIns="91425" rIns="91425" bIns="91425" anchor="ctr" anchorCtr="0"/>
          <a:lstStyle>
            <a:lvl1pPr marL="0" marR="0" lvl="0" indent="0" algn="l" rtl="0">
              <a:spcBef>
                <a:spcPts val="0"/>
              </a:spcBef>
              <a:buNone/>
              <a:defRPr sz="80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81" name="Shape 181"/>
          <p:cNvSpPr txBox="1">
            <a:spLocks noGrp="1"/>
          </p:cNvSpPr>
          <p:nvPr>
            <p:ph type="sldNum" idx="12"/>
          </p:nvPr>
        </p:nvSpPr>
        <p:spPr>
          <a:xfrm>
            <a:off x="7414053" y="4874741"/>
            <a:ext cx="758400" cy="1662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800">
                <a:solidFill>
                  <a:schemeClr val="lt1"/>
                </a:solidFill>
                <a:latin typeface="Questrial"/>
                <a:ea typeface="Questrial"/>
                <a:cs typeface="Questrial"/>
                <a:sym typeface="Questrial"/>
              </a:rPr>
              <a:t>‹#›</a:t>
            </a:fld>
            <a:endParaRPr lang="en" sz="800">
              <a:solidFill>
                <a:schemeClr val="lt1"/>
              </a:solidFill>
              <a:latin typeface="Questrial"/>
              <a:ea typeface="Questrial"/>
              <a:cs typeface="Questrial"/>
              <a:sym typeface="Quest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971550" y="228600"/>
            <a:ext cx="7200900" cy="9717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Questrial"/>
              <a:buNone/>
              <a:defRPr sz="3400" b="0" i="0" u="none" strike="noStrike" cap="none">
                <a:solidFill>
                  <a:schemeClr val="dk1"/>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84" name="Shape 184"/>
          <p:cNvSpPr txBox="1">
            <a:spLocks noGrp="1"/>
          </p:cNvSpPr>
          <p:nvPr>
            <p:ph type="body" idx="1"/>
          </p:nvPr>
        </p:nvSpPr>
        <p:spPr>
          <a:xfrm>
            <a:off x="971550" y="1714500"/>
            <a:ext cx="3291900" cy="618000"/>
          </a:xfrm>
          <a:prstGeom prst="rect">
            <a:avLst/>
          </a:prstGeom>
          <a:noFill/>
          <a:ln>
            <a:noFill/>
          </a:ln>
        </p:spPr>
        <p:txBody>
          <a:bodyPr lIns="91425" tIns="91425" rIns="91425" bIns="91425" anchor="ctr" anchorCtr="0"/>
          <a:lstStyle>
            <a:lvl1pPr marL="0" marR="0" lvl="0" indent="0" algn="l" rtl="0">
              <a:lnSpc>
                <a:spcPct val="90000"/>
              </a:lnSpc>
              <a:spcBef>
                <a:spcPts val="1800"/>
              </a:spcBef>
              <a:buClr>
                <a:schemeClr val="lt1"/>
              </a:buClr>
              <a:buFont typeface="Arial"/>
              <a:buNone/>
              <a:defRPr sz="2000" b="0" i="0" u="none" strike="noStrike" cap="none">
                <a:solidFill>
                  <a:schemeClr val="lt1"/>
                </a:solidFill>
                <a:latin typeface="Questrial"/>
                <a:ea typeface="Questrial"/>
                <a:cs typeface="Questrial"/>
                <a:sym typeface="Questrial"/>
              </a:defRPr>
            </a:lvl1pPr>
            <a:lvl2pPr marL="457200" marR="0" lvl="1" indent="0" algn="l" rtl="0">
              <a:lnSpc>
                <a:spcPct val="90000"/>
              </a:lnSpc>
              <a:spcBef>
                <a:spcPts val="1200"/>
              </a:spcBef>
              <a:buClr>
                <a:schemeClr val="lt1"/>
              </a:buClr>
              <a:buFont typeface="Arial"/>
              <a:buNone/>
              <a:defRPr sz="2000" b="1" i="0" u="none" strike="noStrike" cap="none">
                <a:solidFill>
                  <a:schemeClr val="lt1"/>
                </a:solidFill>
                <a:latin typeface="Questrial"/>
                <a:ea typeface="Questrial"/>
                <a:cs typeface="Questrial"/>
                <a:sym typeface="Questrial"/>
              </a:defRPr>
            </a:lvl2pPr>
            <a:lvl3pPr marL="914400" marR="0" lvl="2" indent="0" algn="l" rtl="0">
              <a:lnSpc>
                <a:spcPct val="90000"/>
              </a:lnSpc>
              <a:spcBef>
                <a:spcPts val="800"/>
              </a:spcBef>
              <a:buClr>
                <a:schemeClr val="lt1"/>
              </a:buClr>
              <a:buFont typeface="Arial"/>
              <a:buNone/>
              <a:defRPr sz="1800" b="1" i="0" u="none" strike="noStrike" cap="none">
                <a:solidFill>
                  <a:schemeClr val="lt1"/>
                </a:solidFill>
                <a:latin typeface="Questrial"/>
                <a:ea typeface="Questrial"/>
                <a:cs typeface="Questrial"/>
                <a:sym typeface="Questrial"/>
              </a:defRPr>
            </a:lvl3pPr>
            <a:lvl4pPr marL="1371600" marR="0" lvl="3" indent="0" algn="l" rtl="0">
              <a:lnSpc>
                <a:spcPct val="90000"/>
              </a:lnSpc>
              <a:spcBef>
                <a:spcPts val="600"/>
              </a:spcBef>
              <a:buClr>
                <a:schemeClr val="lt1"/>
              </a:buClr>
              <a:buFont typeface="Arial"/>
              <a:buNone/>
              <a:defRPr sz="1600" b="1" i="0" u="none" strike="noStrike" cap="none">
                <a:solidFill>
                  <a:schemeClr val="lt1"/>
                </a:solidFill>
                <a:latin typeface="Questrial"/>
                <a:ea typeface="Questrial"/>
                <a:cs typeface="Questrial"/>
                <a:sym typeface="Questrial"/>
              </a:defRPr>
            </a:lvl4pPr>
            <a:lvl5pPr marL="1828800" marR="0" lvl="4" indent="0" algn="l" rtl="0">
              <a:lnSpc>
                <a:spcPct val="90000"/>
              </a:lnSpc>
              <a:spcBef>
                <a:spcPts val="600"/>
              </a:spcBef>
              <a:buClr>
                <a:schemeClr val="lt1"/>
              </a:buClr>
              <a:buFont typeface="Arial"/>
              <a:buNone/>
              <a:defRPr sz="1600" b="1" i="0" u="none" strike="noStrike" cap="none">
                <a:solidFill>
                  <a:schemeClr val="lt1"/>
                </a:solidFill>
                <a:latin typeface="Questrial"/>
                <a:ea typeface="Questrial"/>
                <a:cs typeface="Questrial"/>
                <a:sym typeface="Questrial"/>
              </a:defRPr>
            </a:lvl5pPr>
            <a:lvl6pPr marL="2286000" marR="0" lvl="5" indent="0" algn="l" rtl="0">
              <a:lnSpc>
                <a:spcPct val="90000"/>
              </a:lnSpc>
              <a:spcBef>
                <a:spcPts val="600"/>
              </a:spcBef>
              <a:buClr>
                <a:schemeClr val="lt1"/>
              </a:buClr>
              <a:buFont typeface="Arial"/>
              <a:buNone/>
              <a:defRPr sz="1600" b="1" i="0" u="none" strike="noStrike" cap="none">
                <a:solidFill>
                  <a:schemeClr val="lt1"/>
                </a:solidFill>
                <a:latin typeface="Questrial"/>
                <a:ea typeface="Questrial"/>
                <a:cs typeface="Questrial"/>
                <a:sym typeface="Questrial"/>
              </a:defRPr>
            </a:lvl6pPr>
            <a:lvl7pPr marL="2743200" marR="0" lvl="6" indent="0" algn="l" rtl="0">
              <a:lnSpc>
                <a:spcPct val="90000"/>
              </a:lnSpc>
              <a:spcBef>
                <a:spcPts val="600"/>
              </a:spcBef>
              <a:buClr>
                <a:schemeClr val="lt1"/>
              </a:buClr>
              <a:buFont typeface="Arial"/>
              <a:buNone/>
              <a:defRPr sz="1600" b="1" i="0" u="none" strike="noStrike" cap="none">
                <a:solidFill>
                  <a:schemeClr val="lt1"/>
                </a:solidFill>
                <a:latin typeface="Questrial"/>
                <a:ea typeface="Questrial"/>
                <a:cs typeface="Questrial"/>
                <a:sym typeface="Questrial"/>
              </a:defRPr>
            </a:lvl7pPr>
            <a:lvl8pPr marL="3200400" marR="0" lvl="7" indent="0" algn="l" rtl="0">
              <a:lnSpc>
                <a:spcPct val="90000"/>
              </a:lnSpc>
              <a:spcBef>
                <a:spcPts val="600"/>
              </a:spcBef>
              <a:buClr>
                <a:schemeClr val="lt1"/>
              </a:buClr>
              <a:buFont typeface="Arial"/>
              <a:buNone/>
              <a:defRPr sz="1600" b="1" i="0" u="none" strike="noStrike" cap="none">
                <a:solidFill>
                  <a:schemeClr val="lt1"/>
                </a:solidFill>
                <a:latin typeface="Questrial"/>
                <a:ea typeface="Questrial"/>
                <a:cs typeface="Questrial"/>
                <a:sym typeface="Questrial"/>
              </a:defRPr>
            </a:lvl8pPr>
            <a:lvl9pPr marL="3657600" marR="0" lvl="8" indent="0" algn="l" rtl="0">
              <a:lnSpc>
                <a:spcPct val="90000"/>
              </a:lnSpc>
              <a:spcBef>
                <a:spcPts val="600"/>
              </a:spcBef>
              <a:buClr>
                <a:schemeClr val="lt1"/>
              </a:buClr>
              <a:buFont typeface="Arial"/>
              <a:buNone/>
              <a:defRPr sz="1600" b="1" i="0" u="none" strike="noStrike" cap="none">
                <a:solidFill>
                  <a:schemeClr val="lt1"/>
                </a:solidFill>
                <a:latin typeface="Questrial"/>
                <a:ea typeface="Questrial"/>
                <a:cs typeface="Questrial"/>
                <a:sym typeface="Questrial"/>
              </a:defRPr>
            </a:lvl9pPr>
          </a:lstStyle>
          <a:p>
            <a:endParaRPr/>
          </a:p>
        </p:txBody>
      </p:sp>
      <p:sp>
        <p:nvSpPr>
          <p:cNvPr id="185" name="Shape 185"/>
          <p:cNvSpPr txBox="1">
            <a:spLocks noGrp="1"/>
          </p:cNvSpPr>
          <p:nvPr>
            <p:ph type="body" idx="2"/>
          </p:nvPr>
        </p:nvSpPr>
        <p:spPr>
          <a:xfrm>
            <a:off x="971550" y="2384945"/>
            <a:ext cx="3291900" cy="2243999"/>
          </a:xfrm>
          <a:prstGeom prst="rect">
            <a:avLst/>
          </a:prstGeom>
          <a:noFill/>
          <a:ln>
            <a:noFill/>
          </a:ln>
        </p:spPr>
        <p:txBody>
          <a:bodyPr lIns="91425" tIns="91425" rIns="91425" bIns="91425" anchor="t" anchorCtr="0"/>
          <a:lstStyle>
            <a:lvl1pPr marL="228600" marR="0" lvl="0" indent="-101600" algn="l" rtl="0">
              <a:lnSpc>
                <a:spcPct val="90000"/>
              </a:lnSpc>
              <a:spcBef>
                <a:spcPts val="1800"/>
              </a:spcBef>
              <a:buClr>
                <a:schemeClr val="lt1"/>
              </a:buClr>
              <a:buSzPct val="100000"/>
              <a:buFont typeface="Arial"/>
              <a:buChar char="•"/>
              <a:defRPr sz="2000" b="0" i="0" u="none" strike="noStrike" cap="none">
                <a:solidFill>
                  <a:schemeClr val="lt1"/>
                </a:solidFill>
                <a:latin typeface="Questrial"/>
                <a:ea typeface="Questrial"/>
                <a:cs typeface="Questrial"/>
                <a:sym typeface="Questrial"/>
              </a:defRPr>
            </a:lvl1pPr>
            <a:lvl2pPr marL="502919" marR="0" lvl="1" indent="-121919" algn="l" rtl="0">
              <a:lnSpc>
                <a:spcPct val="90000"/>
              </a:lnSpc>
              <a:spcBef>
                <a:spcPts val="1200"/>
              </a:spcBef>
              <a:buClr>
                <a:schemeClr val="lt1"/>
              </a:buClr>
              <a:buSzPct val="100000"/>
              <a:buFont typeface="Arial"/>
              <a:buChar char="•"/>
              <a:defRPr sz="1800" b="0" i="0" u="none" strike="noStrike" cap="none">
                <a:solidFill>
                  <a:schemeClr val="lt1"/>
                </a:solidFill>
                <a:latin typeface="Questrial"/>
                <a:ea typeface="Questrial"/>
                <a:cs typeface="Questrial"/>
                <a:sym typeface="Questrial"/>
              </a:defRPr>
            </a:lvl2pPr>
            <a:lvl3pPr marL="777240" marR="0" lvl="2" indent="-129540" algn="l" rtl="0">
              <a:lnSpc>
                <a:spcPct val="90000"/>
              </a:lnSpc>
              <a:spcBef>
                <a:spcPts val="800"/>
              </a:spcBef>
              <a:buClr>
                <a:schemeClr val="lt1"/>
              </a:buClr>
              <a:buSzPct val="100000"/>
              <a:buFont typeface="Arial"/>
              <a:buChar char="•"/>
              <a:defRPr sz="1600" b="0" i="0" u="none" strike="noStrike" cap="none">
                <a:solidFill>
                  <a:schemeClr val="lt1"/>
                </a:solidFill>
                <a:latin typeface="Questrial"/>
                <a:ea typeface="Questrial"/>
                <a:cs typeface="Questrial"/>
                <a:sym typeface="Questrial"/>
              </a:defRPr>
            </a:lvl3pPr>
            <a:lvl4pPr marL="1051560" marR="0" lvl="3" indent="-149860" algn="l" rtl="0">
              <a:lnSpc>
                <a:spcPct val="90000"/>
              </a:lnSpc>
              <a:spcBef>
                <a:spcPts val="600"/>
              </a:spcBef>
              <a:buClr>
                <a:schemeClr val="lt1"/>
              </a:buClr>
              <a:buSzPct val="100000"/>
              <a:buFont typeface="Arial"/>
              <a:buChar char="•"/>
              <a:defRPr sz="1400" b="0" i="0" u="none" strike="noStrike" cap="none">
                <a:solidFill>
                  <a:schemeClr val="lt1"/>
                </a:solidFill>
                <a:latin typeface="Questrial"/>
                <a:ea typeface="Questrial"/>
                <a:cs typeface="Questrial"/>
                <a:sym typeface="Questrial"/>
              </a:defRPr>
            </a:lvl4pPr>
            <a:lvl5pPr marL="1325880" marR="0" lvl="4" indent="-144780" algn="l" rtl="0">
              <a:lnSpc>
                <a:spcPct val="90000"/>
              </a:lnSpc>
              <a:spcBef>
                <a:spcPts val="600"/>
              </a:spcBef>
              <a:buClr>
                <a:schemeClr val="lt1"/>
              </a:buClr>
              <a:buSzPct val="100000"/>
              <a:buFont typeface="Arial"/>
              <a:buChar char="•"/>
              <a:defRPr sz="1400" b="0" i="0" u="none" strike="noStrike" cap="none">
                <a:solidFill>
                  <a:schemeClr val="lt1"/>
                </a:solidFill>
                <a:latin typeface="Questrial"/>
                <a:ea typeface="Questrial"/>
                <a:cs typeface="Questrial"/>
                <a:sym typeface="Questrial"/>
              </a:defRPr>
            </a:lvl5pPr>
            <a:lvl6pPr marL="1600200" marR="0" lvl="5" indent="-139700" algn="l" rtl="0">
              <a:lnSpc>
                <a:spcPct val="90000"/>
              </a:lnSpc>
              <a:spcBef>
                <a:spcPts val="600"/>
              </a:spcBef>
              <a:buClr>
                <a:schemeClr val="lt1"/>
              </a:buClr>
              <a:buSzPct val="100000"/>
              <a:buFont typeface="Arial"/>
              <a:buChar char="•"/>
              <a:defRPr sz="1400" b="0" i="0" u="none" strike="noStrike" cap="none">
                <a:solidFill>
                  <a:schemeClr val="lt1"/>
                </a:solidFill>
                <a:latin typeface="Questrial"/>
                <a:ea typeface="Questrial"/>
                <a:cs typeface="Questrial"/>
                <a:sym typeface="Questrial"/>
              </a:defRPr>
            </a:lvl6pPr>
            <a:lvl7pPr marL="1874520" marR="0" lvl="6" indent="-147320" algn="l" rtl="0">
              <a:lnSpc>
                <a:spcPct val="90000"/>
              </a:lnSpc>
              <a:spcBef>
                <a:spcPts val="600"/>
              </a:spcBef>
              <a:buClr>
                <a:schemeClr val="lt1"/>
              </a:buClr>
              <a:buSzPct val="100000"/>
              <a:buFont typeface="Arial"/>
              <a:buChar char="•"/>
              <a:defRPr sz="1400" b="0" i="0" u="none" strike="noStrike" cap="none">
                <a:solidFill>
                  <a:schemeClr val="lt1"/>
                </a:solidFill>
                <a:latin typeface="Questrial"/>
                <a:ea typeface="Questrial"/>
                <a:cs typeface="Questrial"/>
                <a:sym typeface="Questrial"/>
              </a:defRPr>
            </a:lvl7pPr>
            <a:lvl8pPr marL="2148840" marR="0" lvl="7" indent="-142239" algn="l" rtl="0">
              <a:lnSpc>
                <a:spcPct val="90000"/>
              </a:lnSpc>
              <a:spcBef>
                <a:spcPts val="600"/>
              </a:spcBef>
              <a:buClr>
                <a:schemeClr val="lt1"/>
              </a:buClr>
              <a:buSzPct val="100000"/>
              <a:buFont typeface="Arial"/>
              <a:buChar char="•"/>
              <a:defRPr sz="1400" b="0" i="0" u="none" strike="noStrike" cap="none">
                <a:solidFill>
                  <a:schemeClr val="lt1"/>
                </a:solidFill>
                <a:latin typeface="Questrial"/>
                <a:ea typeface="Questrial"/>
                <a:cs typeface="Questrial"/>
                <a:sym typeface="Questrial"/>
              </a:defRPr>
            </a:lvl8pPr>
            <a:lvl9pPr marL="2423160" marR="0" lvl="8" indent="-149860" algn="l" rtl="0">
              <a:lnSpc>
                <a:spcPct val="90000"/>
              </a:lnSpc>
              <a:spcBef>
                <a:spcPts val="600"/>
              </a:spcBef>
              <a:buClr>
                <a:schemeClr val="lt1"/>
              </a:buClr>
              <a:buSzPct val="100000"/>
              <a:buFont typeface="Arial"/>
              <a:buChar char="•"/>
              <a:defRPr sz="1400" b="0" i="0" u="none" strike="noStrike" cap="none">
                <a:solidFill>
                  <a:schemeClr val="lt1"/>
                </a:solidFill>
                <a:latin typeface="Questrial"/>
                <a:ea typeface="Questrial"/>
                <a:cs typeface="Questrial"/>
                <a:sym typeface="Questrial"/>
              </a:defRPr>
            </a:lvl9pPr>
          </a:lstStyle>
          <a:p>
            <a:endParaRPr/>
          </a:p>
        </p:txBody>
      </p:sp>
      <p:sp>
        <p:nvSpPr>
          <p:cNvPr id="186" name="Shape 186"/>
          <p:cNvSpPr txBox="1">
            <a:spLocks noGrp="1"/>
          </p:cNvSpPr>
          <p:nvPr>
            <p:ph type="body" idx="3"/>
          </p:nvPr>
        </p:nvSpPr>
        <p:spPr>
          <a:xfrm>
            <a:off x="4880610" y="1714500"/>
            <a:ext cx="3291900" cy="618000"/>
          </a:xfrm>
          <a:prstGeom prst="rect">
            <a:avLst/>
          </a:prstGeom>
          <a:noFill/>
          <a:ln>
            <a:noFill/>
          </a:ln>
        </p:spPr>
        <p:txBody>
          <a:bodyPr lIns="91425" tIns="91425" rIns="91425" bIns="91425" anchor="ctr" anchorCtr="0"/>
          <a:lstStyle>
            <a:lvl1pPr marL="0" marR="0" lvl="0" indent="0" algn="l" rtl="0">
              <a:lnSpc>
                <a:spcPct val="90000"/>
              </a:lnSpc>
              <a:spcBef>
                <a:spcPts val="1800"/>
              </a:spcBef>
              <a:buClr>
                <a:schemeClr val="lt1"/>
              </a:buClr>
              <a:buFont typeface="Arial"/>
              <a:buNone/>
              <a:defRPr sz="2000" b="0" i="0" u="none" strike="noStrike" cap="none">
                <a:solidFill>
                  <a:schemeClr val="lt1"/>
                </a:solidFill>
                <a:latin typeface="Questrial"/>
                <a:ea typeface="Questrial"/>
                <a:cs typeface="Questrial"/>
                <a:sym typeface="Questrial"/>
              </a:defRPr>
            </a:lvl1pPr>
            <a:lvl2pPr marL="457200" marR="0" lvl="1" indent="0" algn="l" rtl="0">
              <a:lnSpc>
                <a:spcPct val="90000"/>
              </a:lnSpc>
              <a:spcBef>
                <a:spcPts val="1200"/>
              </a:spcBef>
              <a:buClr>
                <a:schemeClr val="lt1"/>
              </a:buClr>
              <a:buFont typeface="Arial"/>
              <a:buNone/>
              <a:defRPr sz="2000" b="1" i="0" u="none" strike="noStrike" cap="none">
                <a:solidFill>
                  <a:schemeClr val="lt1"/>
                </a:solidFill>
                <a:latin typeface="Questrial"/>
                <a:ea typeface="Questrial"/>
                <a:cs typeface="Questrial"/>
                <a:sym typeface="Questrial"/>
              </a:defRPr>
            </a:lvl2pPr>
            <a:lvl3pPr marL="914400" marR="0" lvl="2" indent="0" algn="l" rtl="0">
              <a:lnSpc>
                <a:spcPct val="90000"/>
              </a:lnSpc>
              <a:spcBef>
                <a:spcPts val="800"/>
              </a:spcBef>
              <a:buClr>
                <a:schemeClr val="lt1"/>
              </a:buClr>
              <a:buFont typeface="Arial"/>
              <a:buNone/>
              <a:defRPr sz="1800" b="1" i="0" u="none" strike="noStrike" cap="none">
                <a:solidFill>
                  <a:schemeClr val="lt1"/>
                </a:solidFill>
                <a:latin typeface="Questrial"/>
                <a:ea typeface="Questrial"/>
                <a:cs typeface="Questrial"/>
                <a:sym typeface="Questrial"/>
              </a:defRPr>
            </a:lvl3pPr>
            <a:lvl4pPr marL="1371600" marR="0" lvl="3" indent="0" algn="l" rtl="0">
              <a:lnSpc>
                <a:spcPct val="90000"/>
              </a:lnSpc>
              <a:spcBef>
                <a:spcPts val="600"/>
              </a:spcBef>
              <a:buClr>
                <a:schemeClr val="lt1"/>
              </a:buClr>
              <a:buFont typeface="Arial"/>
              <a:buNone/>
              <a:defRPr sz="1600" b="1" i="0" u="none" strike="noStrike" cap="none">
                <a:solidFill>
                  <a:schemeClr val="lt1"/>
                </a:solidFill>
                <a:latin typeface="Questrial"/>
                <a:ea typeface="Questrial"/>
                <a:cs typeface="Questrial"/>
                <a:sym typeface="Questrial"/>
              </a:defRPr>
            </a:lvl4pPr>
            <a:lvl5pPr marL="1828800" marR="0" lvl="4" indent="0" algn="l" rtl="0">
              <a:lnSpc>
                <a:spcPct val="90000"/>
              </a:lnSpc>
              <a:spcBef>
                <a:spcPts val="600"/>
              </a:spcBef>
              <a:buClr>
                <a:schemeClr val="lt1"/>
              </a:buClr>
              <a:buFont typeface="Arial"/>
              <a:buNone/>
              <a:defRPr sz="1600" b="1" i="0" u="none" strike="noStrike" cap="none">
                <a:solidFill>
                  <a:schemeClr val="lt1"/>
                </a:solidFill>
                <a:latin typeface="Questrial"/>
                <a:ea typeface="Questrial"/>
                <a:cs typeface="Questrial"/>
                <a:sym typeface="Questrial"/>
              </a:defRPr>
            </a:lvl5pPr>
            <a:lvl6pPr marL="2286000" marR="0" lvl="5" indent="0" algn="l" rtl="0">
              <a:lnSpc>
                <a:spcPct val="90000"/>
              </a:lnSpc>
              <a:spcBef>
                <a:spcPts val="600"/>
              </a:spcBef>
              <a:buClr>
                <a:schemeClr val="lt1"/>
              </a:buClr>
              <a:buFont typeface="Arial"/>
              <a:buNone/>
              <a:defRPr sz="1600" b="1" i="0" u="none" strike="noStrike" cap="none">
                <a:solidFill>
                  <a:schemeClr val="lt1"/>
                </a:solidFill>
                <a:latin typeface="Questrial"/>
                <a:ea typeface="Questrial"/>
                <a:cs typeface="Questrial"/>
                <a:sym typeface="Questrial"/>
              </a:defRPr>
            </a:lvl6pPr>
            <a:lvl7pPr marL="2743200" marR="0" lvl="6" indent="0" algn="l" rtl="0">
              <a:lnSpc>
                <a:spcPct val="90000"/>
              </a:lnSpc>
              <a:spcBef>
                <a:spcPts val="600"/>
              </a:spcBef>
              <a:buClr>
                <a:schemeClr val="lt1"/>
              </a:buClr>
              <a:buFont typeface="Arial"/>
              <a:buNone/>
              <a:defRPr sz="1600" b="1" i="0" u="none" strike="noStrike" cap="none">
                <a:solidFill>
                  <a:schemeClr val="lt1"/>
                </a:solidFill>
                <a:latin typeface="Questrial"/>
                <a:ea typeface="Questrial"/>
                <a:cs typeface="Questrial"/>
                <a:sym typeface="Questrial"/>
              </a:defRPr>
            </a:lvl7pPr>
            <a:lvl8pPr marL="3200400" marR="0" lvl="7" indent="0" algn="l" rtl="0">
              <a:lnSpc>
                <a:spcPct val="90000"/>
              </a:lnSpc>
              <a:spcBef>
                <a:spcPts val="600"/>
              </a:spcBef>
              <a:buClr>
                <a:schemeClr val="lt1"/>
              </a:buClr>
              <a:buFont typeface="Arial"/>
              <a:buNone/>
              <a:defRPr sz="1600" b="1" i="0" u="none" strike="noStrike" cap="none">
                <a:solidFill>
                  <a:schemeClr val="lt1"/>
                </a:solidFill>
                <a:latin typeface="Questrial"/>
                <a:ea typeface="Questrial"/>
                <a:cs typeface="Questrial"/>
                <a:sym typeface="Questrial"/>
              </a:defRPr>
            </a:lvl8pPr>
            <a:lvl9pPr marL="3657600" marR="0" lvl="8" indent="0" algn="l" rtl="0">
              <a:lnSpc>
                <a:spcPct val="90000"/>
              </a:lnSpc>
              <a:spcBef>
                <a:spcPts val="600"/>
              </a:spcBef>
              <a:buClr>
                <a:schemeClr val="lt1"/>
              </a:buClr>
              <a:buFont typeface="Arial"/>
              <a:buNone/>
              <a:defRPr sz="1600" b="1" i="0" u="none" strike="noStrike" cap="none">
                <a:solidFill>
                  <a:schemeClr val="lt1"/>
                </a:solidFill>
                <a:latin typeface="Questrial"/>
                <a:ea typeface="Questrial"/>
                <a:cs typeface="Questrial"/>
                <a:sym typeface="Questrial"/>
              </a:defRPr>
            </a:lvl9pPr>
          </a:lstStyle>
          <a:p>
            <a:endParaRPr/>
          </a:p>
        </p:txBody>
      </p:sp>
      <p:sp>
        <p:nvSpPr>
          <p:cNvPr id="187" name="Shape 187"/>
          <p:cNvSpPr txBox="1">
            <a:spLocks noGrp="1"/>
          </p:cNvSpPr>
          <p:nvPr>
            <p:ph type="body" idx="4"/>
          </p:nvPr>
        </p:nvSpPr>
        <p:spPr>
          <a:xfrm>
            <a:off x="4880610" y="2384945"/>
            <a:ext cx="3291900" cy="2243999"/>
          </a:xfrm>
          <a:prstGeom prst="rect">
            <a:avLst/>
          </a:prstGeom>
          <a:noFill/>
          <a:ln>
            <a:noFill/>
          </a:ln>
        </p:spPr>
        <p:txBody>
          <a:bodyPr lIns="91425" tIns="91425" rIns="91425" bIns="91425" anchor="t" anchorCtr="0"/>
          <a:lstStyle>
            <a:lvl1pPr marL="228600" marR="0" lvl="0" indent="-101600" algn="l" rtl="0">
              <a:lnSpc>
                <a:spcPct val="90000"/>
              </a:lnSpc>
              <a:spcBef>
                <a:spcPts val="1800"/>
              </a:spcBef>
              <a:buClr>
                <a:schemeClr val="lt1"/>
              </a:buClr>
              <a:buSzPct val="100000"/>
              <a:buFont typeface="Arial"/>
              <a:buChar char="•"/>
              <a:defRPr sz="2000" b="0" i="0" u="none" strike="noStrike" cap="none">
                <a:solidFill>
                  <a:schemeClr val="lt1"/>
                </a:solidFill>
                <a:latin typeface="Questrial"/>
                <a:ea typeface="Questrial"/>
                <a:cs typeface="Questrial"/>
                <a:sym typeface="Questrial"/>
              </a:defRPr>
            </a:lvl1pPr>
            <a:lvl2pPr marL="502919" marR="0" lvl="1" indent="-121919" algn="l" rtl="0">
              <a:lnSpc>
                <a:spcPct val="90000"/>
              </a:lnSpc>
              <a:spcBef>
                <a:spcPts val="1200"/>
              </a:spcBef>
              <a:buClr>
                <a:schemeClr val="lt1"/>
              </a:buClr>
              <a:buSzPct val="100000"/>
              <a:buFont typeface="Arial"/>
              <a:buChar char="•"/>
              <a:defRPr sz="1800" b="0" i="0" u="none" strike="noStrike" cap="none">
                <a:solidFill>
                  <a:schemeClr val="lt1"/>
                </a:solidFill>
                <a:latin typeface="Questrial"/>
                <a:ea typeface="Questrial"/>
                <a:cs typeface="Questrial"/>
                <a:sym typeface="Questrial"/>
              </a:defRPr>
            </a:lvl2pPr>
            <a:lvl3pPr marL="777240" marR="0" lvl="2" indent="-129540" algn="l" rtl="0">
              <a:lnSpc>
                <a:spcPct val="90000"/>
              </a:lnSpc>
              <a:spcBef>
                <a:spcPts val="800"/>
              </a:spcBef>
              <a:buClr>
                <a:schemeClr val="lt1"/>
              </a:buClr>
              <a:buSzPct val="100000"/>
              <a:buFont typeface="Arial"/>
              <a:buChar char="•"/>
              <a:defRPr sz="1600" b="0" i="0" u="none" strike="noStrike" cap="none">
                <a:solidFill>
                  <a:schemeClr val="lt1"/>
                </a:solidFill>
                <a:latin typeface="Questrial"/>
                <a:ea typeface="Questrial"/>
                <a:cs typeface="Questrial"/>
                <a:sym typeface="Questrial"/>
              </a:defRPr>
            </a:lvl3pPr>
            <a:lvl4pPr marL="1051560" marR="0" lvl="3" indent="-149860" algn="l" rtl="0">
              <a:lnSpc>
                <a:spcPct val="90000"/>
              </a:lnSpc>
              <a:spcBef>
                <a:spcPts val="600"/>
              </a:spcBef>
              <a:buClr>
                <a:schemeClr val="lt1"/>
              </a:buClr>
              <a:buSzPct val="100000"/>
              <a:buFont typeface="Arial"/>
              <a:buChar char="•"/>
              <a:defRPr sz="1400" b="0" i="0" u="none" strike="noStrike" cap="none">
                <a:solidFill>
                  <a:schemeClr val="lt1"/>
                </a:solidFill>
                <a:latin typeface="Questrial"/>
                <a:ea typeface="Questrial"/>
                <a:cs typeface="Questrial"/>
                <a:sym typeface="Questrial"/>
              </a:defRPr>
            </a:lvl4pPr>
            <a:lvl5pPr marL="1325880" marR="0" lvl="4" indent="-144780" algn="l" rtl="0">
              <a:lnSpc>
                <a:spcPct val="90000"/>
              </a:lnSpc>
              <a:spcBef>
                <a:spcPts val="600"/>
              </a:spcBef>
              <a:buClr>
                <a:schemeClr val="lt1"/>
              </a:buClr>
              <a:buSzPct val="100000"/>
              <a:buFont typeface="Arial"/>
              <a:buChar char="•"/>
              <a:defRPr sz="1400" b="0" i="0" u="none" strike="noStrike" cap="none">
                <a:solidFill>
                  <a:schemeClr val="lt1"/>
                </a:solidFill>
                <a:latin typeface="Questrial"/>
                <a:ea typeface="Questrial"/>
                <a:cs typeface="Questrial"/>
                <a:sym typeface="Questrial"/>
              </a:defRPr>
            </a:lvl5pPr>
            <a:lvl6pPr marL="1600200" marR="0" lvl="5" indent="-139700" algn="l" rtl="0">
              <a:lnSpc>
                <a:spcPct val="90000"/>
              </a:lnSpc>
              <a:spcBef>
                <a:spcPts val="600"/>
              </a:spcBef>
              <a:buClr>
                <a:schemeClr val="lt1"/>
              </a:buClr>
              <a:buSzPct val="100000"/>
              <a:buFont typeface="Arial"/>
              <a:buChar char="•"/>
              <a:defRPr sz="1400" b="0" i="0" u="none" strike="noStrike" cap="none">
                <a:solidFill>
                  <a:schemeClr val="lt1"/>
                </a:solidFill>
                <a:latin typeface="Questrial"/>
                <a:ea typeface="Questrial"/>
                <a:cs typeface="Questrial"/>
                <a:sym typeface="Questrial"/>
              </a:defRPr>
            </a:lvl6pPr>
            <a:lvl7pPr marL="1874520" marR="0" lvl="6" indent="-147320" algn="l" rtl="0">
              <a:lnSpc>
                <a:spcPct val="90000"/>
              </a:lnSpc>
              <a:spcBef>
                <a:spcPts val="600"/>
              </a:spcBef>
              <a:buClr>
                <a:schemeClr val="lt1"/>
              </a:buClr>
              <a:buSzPct val="100000"/>
              <a:buFont typeface="Arial"/>
              <a:buChar char="•"/>
              <a:defRPr sz="1400" b="0" i="0" u="none" strike="noStrike" cap="none">
                <a:solidFill>
                  <a:schemeClr val="lt1"/>
                </a:solidFill>
                <a:latin typeface="Questrial"/>
                <a:ea typeface="Questrial"/>
                <a:cs typeface="Questrial"/>
                <a:sym typeface="Questrial"/>
              </a:defRPr>
            </a:lvl7pPr>
            <a:lvl8pPr marL="2148840" marR="0" lvl="7" indent="-142239" algn="l" rtl="0">
              <a:lnSpc>
                <a:spcPct val="90000"/>
              </a:lnSpc>
              <a:spcBef>
                <a:spcPts val="600"/>
              </a:spcBef>
              <a:buClr>
                <a:schemeClr val="lt1"/>
              </a:buClr>
              <a:buSzPct val="100000"/>
              <a:buFont typeface="Arial"/>
              <a:buChar char="•"/>
              <a:defRPr sz="1400" b="0" i="0" u="none" strike="noStrike" cap="none">
                <a:solidFill>
                  <a:schemeClr val="lt1"/>
                </a:solidFill>
                <a:latin typeface="Questrial"/>
                <a:ea typeface="Questrial"/>
                <a:cs typeface="Questrial"/>
                <a:sym typeface="Questrial"/>
              </a:defRPr>
            </a:lvl8pPr>
            <a:lvl9pPr marL="2423160" marR="0" lvl="8" indent="-149860" algn="l" rtl="0">
              <a:lnSpc>
                <a:spcPct val="90000"/>
              </a:lnSpc>
              <a:spcBef>
                <a:spcPts val="600"/>
              </a:spcBef>
              <a:buClr>
                <a:schemeClr val="lt1"/>
              </a:buClr>
              <a:buSzPct val="100000"/>
              <a:buFont typeface="Arial"/>
              <a:buChar char="•"/>
              <a:defRPr sz="1400" b="0" i="0" u="none" strike="noStrike" cap="none">
                <a:solidFill>
                  <a:schemeClr val="lt1"/>
                </a:solidFill>
                <a:latin typeface="Questrial"/>
                <a:ea typeface="Questrial"/>
                <a:cs typeface="Questrial"/>
                <a:sym typeface="Questrial"/>
              </a:defRPr>
            </a:lvl9pPr>
          </a:lstStyle>
          <a:p>
            <a:endParaRPr/>
          </a:p>
        </p:txBody>
      </p:sp>
      <p:sp>
        <p:nvSpPr>
          <p:cNvPr id="188" name="Shape 188"/>
          <p:cNvSpPr txBox="1">
            <a:spLocks noGrp="1"/>
          </p:cNvSpPr>
          <p:nvPr>
            <p:ph type="dt" idx="10"/>
          </p:nvPr>
        </p:nvSpPr>
        <p:spPr>
          <a:xfrm>
            <a:off x="6078751" y="4874741"/>
            <a:ext cx="1028700" cy="166200"/>
          </a:xfrm>
          <a:prstGeom prst="rect">
            <a:avLst/>
          </a:prstGeom>
          <a:noFill/>
          <a:ln>
            <a:noFill/>
          </a:ln>
        </p:spPr>
        <p:txBody>
          <a:bodyPr lIns="91425" tIns="91425" rIns="91425" bIns="91425" anchor="ctr" anchorCtr="0"/>
          <a:lstStyle>
            <a:lvl1pPr marL="0" marR="0" lvl="0" indent="0" algn="r" rtl="0">
              <a:spcBef>
                <a:spcPts val="0"/>
              </a:spcBef>
              <a:buNone/>
              <a:defRPr sz="80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89" name="Shape 189"/>
          <p:cNvSpPr txBox="1">
            <a:spLocks noGrp="1"/>
          </p:cNvSpPr>
          <p:nvPr>
            <p:ph type="ftr" idx="11"/>
          </p:nvPr>
        </p:nvSpPr>
        <p:spPr>
          <a:xfrm>
            <a:off x="971549" y="4874741"/>
            <a:ext cx="4800600" cy="166200"/>
          </a:xfrm>
          <a:prstGeom prst="rect">
            <a:avLst/>
          </a:prstGeom>
          <a:noFill/>
          <a:ln>
            <a:noFill/>
          </a:ln>
        </p:spPr>
        <p:txBody>
          <a:bodyPr lIns="91425" tIns="91425" rIns="91425" bIns="91425" anchor="ctr" anchorCtr="0"/>
          <a:lstStyle>
            <a:lvl1pPr marL="0" marR="0" lvl="0" indent="0" algn="l" rtl="0">
              <a:spcBef>
                <a:spcPts val="0"/>
              </a:spcBef>
              <a:buNone/>
              <a:defRPr sz="80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90" name="Shape 190"/>
          <p:cNvSpPr txBox="1">
            <a:spLocks noGrp="1"/>
          </p:cNvSpPr>
          <p:nvPr>
            <p:ph type="sldNum" idx="12"/>
          </p:nvPr>
        </p:nvSpPr>
        <p:spPr>
          <a:xfrm>
            <a:off x="7414053" y="4874741"/>
            <a:ext cx="758400" cy="1662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800">
                <a:solidFill>
                  <a:schemeClr val="lt1"/>
                </a:solidFill>
                <a:latin typeface="Questrial"/>
                <a:ea typeface="Questrial"/>
                <a:cs typeface="Questrial"/>
                <a:sym typeface="Questrial"/>
              </a:rPr>
              <a:t>‹#›</a:t>
            </a:fld>
            <a:endParaRPr lang="en" sz="800">
              <a:solidFill>
                <a:schemeClr val="lt1"/>
              </a:solidFill>
              <a:latin typeface="Questrial"/>
              <a:ea typeface="Questrial"/>
              <a:cs typeface="Questrial"/>
              <a:sym typeface="Quest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58" name="Shape 58"/>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445024"/>
            <a:ext cx="8520600" cy="572700"/>
          </a:xfrm>
          <a:prstGeom prst="rect">
            <a:avLst/>
          </a:prstGeom>
          <a:noFill/>
          <a:ln>
            <a:noFill/>
          </a:ln>
        </p:spPr>
        <p:txBody>
          <a:bodyPr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133" name="Shape 133"/>
          <p:cNvSpPr txBox="1">
            <a:spLocks noGrp="1"/>
          </p:cNvSpPr>
          <p:nvPr>
            <p:ph type="body" idx="1"/>
          </p:nvPr>
        </p:nvSpPr>
        <p:spPr>
          <a:xfrm>
            <a:off x="311700" y="1152474"/>
            <a:ext cx="8520600" cy="34164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lt2"/>
              </a:buClr>
              <a:buSzPct val="100000"/>
              <a:defRPr sz="1800">
                <a:solidFill>
                  <a:schemeClr val="lt2"/>
                </a:solidFill>
              </a:defRPr>
            </a:lvl1pPr>
            <a:lvl2pPr lvl="1" rtl="0">
              <a:lnSpc>
                <a:spcPct val="115000"/>
              </a:lnSpc>
              <a:spcBef>
                <a:spcPts val="0"/>
              </a:spcBef>
              <a:spcAft>
                <a:spcPts val="1600"/>
              </a:spcAft>
              <a:buClr>
                <a:schemeClr val="lt2"/>
              </a:buClr>
              <a:defRPr>
                <a:solidFill>
                  <a:schemeClr val="lt2"/>
                </a:solidFill>
              </a:defRPr>
            </a:lvl2pPr>
            <a:lvl3pPr lvl="2" rtl="0">
              <a:lnSpc>
                <a:spcPct val="115000"/>
              </a:lnSpc>
              <a:spcBef>
                <a:spcPts val="0"/>
              </a:spcBef>
              <a:spcAft>
                <a:spcPts val="1600"/>
              </a:spcAft>
              <a:buClr>
                <a:schemeClr val="lt2"/>
              </a:buClr>
              <a:defRPr>
                <a:solidFill>
                  <a:schemeClr val="lt2"/>
                </a:solidFill>
              </a:defRPr>
            </a:lvl3pPr>
            <a:lvl4pPr lvl="3" rtl="0">
              <a:lnSpc>
                <a:spcPct val="115000"/>
              </a:lnSpc>
              <a:spcBef>
                <a:spcPts val="0"/>
              </a:spcBef>
              <a:spcAft>
                <a:spcPts val="1600"/>
              </a:spcAft>
              <a:buClr>
                <a:schemeClr val="lt2"/>
              </a:buClr>
              <a:defRPr>
                <a:solidFill>
                  <a:schemeClr val="lt2"/>
                </a:solidFill>
              </a:defRPr>
            </a:lvl4pPr>
            <a:lvl5pPr lvl="4" rtl="0">
              <a:lnSpc>
                <a:spcPct val="115000"/>
              </a:lnSpc>
              <a:spcBef>
                <a:spcPts val="0"/>
              </a:spcBef>
              <a:spcAft>
                <a:spcPts val="1600"/>
              </a:spcAft>
              <a:buClr>
                <a:schemeClr val="lt2"/>
              </a:buClr>
              <a:defRPr>
                <a:solidFill>
                  <a:schemeClr val="lt2"/>
                </a:solidFill>
              </a:defRPr>
            </a:lvl5pPr>
            <a:lvl6pPr lvl="5" rtl="0">
              <a:lnSpc>
                <a:spcPct val="115000"/>
              </a:lnSpc>
              <a:spcBef>
                <a:spcPts val="0"/>
              </a:spcBef>
              <a:spcAft>
                <a:spcPts val="1600"/>
              </a:spcAft>
              <a:buClr>
                <a:schemeClr val="lt2"/>
              </a:buClr>
              <a:defRPr>
                <a:solidFill>
                  <a:schemeClr val="lt2"/>
                </a:solidFill>
              </a:defRPr>
            </a:lvl6pPr>
            <a:lvl7pPr lvl="6" rtl="0">
              <a:lnSpc>
                <a:spcPct val="115000"/>
              </a:lnSpc>
              <a:spcBef>
                <a:spcPts val="0"/>
              </a:spcBef>
              <a:spcAft>
                <a:spcPts val="1600"/>
              </a:spcAft>
              <a:buClr>
                <a:schemeClr val="lt2"/>
              </a:buClr>
              <a:defRPr>
                <a:solidFill>
                  <a:schemeClr val="lt2"/>
                </a:solidFill>
              </a:defRPr>
            </a:lvl7pPr>
            <a:lvl8pPr lvl="7" rtl="0">
              <a:lnSpc>
                <a:spcPct val="115000"/>
              </a:lnSpc>
              <a:spcBef>
                <a:spcPts val="0"/>
              </a:spcBef>
              <a:spcAft>
                <a:spcPts val="1600"/>
              </a:spcAft>
              <a:buClr>
                <a:schemeClr val="lt2"/>
              </a:buClr>
              <a:defRPr>
                <a:solidFill>
                  <a:schemeClr val="lt2"/>
                </a:solidFill>
              </a:defRPr>
            </a:lvl8pPr>
            <a:lvl9pPr lvl="8" rtl="0">
              <a:lnSpc>
                <a:spcPct val="115000"/>
              </a:lnSpc>
              <a:spcBef>
                <a:spcPts val="0"/>
              </a:spcBef>
              <a:spcAft>
                <a:spcPts val="1600"/>
              </a:spcAft>
              <a:buClr>
                <a:schemeClr val="lt2"/>
              </a:buClr>
              <a:defRPr>
                <a:solidFill>
                  <a:schemeClr val="lt2"/>
                </a:solidFill>
              </a:defRPr>
            </a:lvl9pPr>
          </a:lstStyle>
          <a:p>
            <a:endParaRPr/>
          </a:p>
        </p:txBody>
      </p:sp>
      <p:sp>
        <p:nvSpPr>
          <p:cNvPr id="134" name="Shape 134"/>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gif"/><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18.gif"/><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4.gif"/><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image" Target="../media/image4.gif"/><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youtube.com/v/O2dEuMFR8kw"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45450" y="82600"/>
            <a:ext cx="7853100" cy="994200"/>
          </a:xfrm>
          <a:prstGeom prst="rect">
            <a:avLst/>
          </a:prstGeom>
          <a:noFill/>
          <a:ln>
            <a:noFill/>
          </a:ln>
        </p:spPr>
        <p:txBody>
          <a:bodyPr lIns="68575" tIns="34275" rIns="68575" bIns="34275" anchor="ctr" anchorCtr="0">
            <a:noAutofit/>
          </a:bodyPr>
          <a:lstStyle/>
          <a:p>
            <a:pPr marL="0" marR="0" lvl="0" indent="0" algn="ctr" rtl="0">
              <a:lnSpc>
                <a:spcPct val="90000"/>
              </a:lnSpc>
              <a:spcBef>
                <a:spcPts val="0"/>
              </a:spcBef>
              <a:spcAft>
                <a:spcPts val="0"/>
              </a:spcAft>
              <a:buClr>
                <a:srgbClr val="47D8B5"/>
              </a:buClr>
              <a:buSzPct val="25000"/>
              <a:buFont typeface="Arial"/>
              <a:buNone/>
            </a:pPr>
            <a:r>
              <a:rPr lang="en" sz="4800">
                <a:solidFill>
                  <a:srgbClr val="000000"/>
                </a:solidFill>
                <a:latin typeface="Fontdiner Swanky"/>
                <a:ea typeface="Fontdiner Swanky"/>
                <a:cs typeface="Fontdiner Swanky"/>
                <a:sym typeface="Fontdiner Swanky"/>
              </a:rPr>
              <a:t>Tuesday</a:t>
            </a:r>
            <a:r>
              <a:rPr lang="en" sz="4800" b="0" i="0" u="none" strike="noStrike" cap="none">
                <a:solidFill>
                  <a:srgbClr val="000000"/>
                </a:solidFill>
                <a:latin typeface="Fontdiner Swanky"/>
                <a:ea typeface="Fontdiner Swanky"/>
                <a:cs typeface="Fontdiner Swanky"/>
                <a:sym typeface="Fontdiner Swanky"/>
              </a:rPr>
              <a:t>, </a:t>
            </a:r>
            <a:r>
              <a:rPr lang="en" sz="4800">
                <a:solidFill>
                  <a:srgbClr val="000000"/>
                </a:solidFill>
                <a:latin typeface="Fontdiner Swanky"/>
                <a:ea typeface="Fontdiner Swanky"/>
                <a:cs typeface="Fontdiner Swanky"/>
                <a:sym typeface="Fontdiner Swanky"/>
              </a:rPr>
              <a:t>January</a:t>
            </a:r>
            <a:r>
              <a:rPr lang="en" sz="4800" b="0" i="0" u="none" strike="noStrike" cap="none">
                <a:solidFill>
                  <a:srgbClr val="000000"/>
                </a:solidFill>
                <a:latin typeface="Fontdiner Swanky"/>
                <a:ea typeface="Fontdiner Swanky"/>
                <a:cs typeface="Fontdiner Swanky"/>
                <a:sym typeface="Fontdiner Swanky"/>
              </a:rPr>
              <a:t> </a:t>
            </a:r>
            <a:r>
              <a:rPr lang="en" sz="4800">
                <a:solidFill>
                  <a:srgbClr val="000000"/>
                </a:solidFill>
                <a:latin typeface="Fontdiner Swanky"/>
                <a:ea typeface="Fontdiner Swanky"/>
                <a:cs typeface="Fontdiner Swanky"/>
                <a:sym typeface="Fontdiner Swanky"/>
              </a:rPr>
              <a:t>17</a:t>
            </a:r>
          </a:p>
        </p:txBody>
      </p:sp>
      <p:sp>
        <p:nvSpPr>
          <p:cNvPr id="196" name="Shape 196"/>
          <p:cNvSpPr txBox="1"/>
          <p:nvPr/>
        </p:nvSpPr>
        <p:spPr>
          <a:xfrm>
            <a:off x="951798" y="1393375"/>
            <a:ext cx="1600799" cy="946500"/>
          </a:xfrm>
          <a:prstGeom prst="rect">
            <a:avLst/>
          </a:prstGeom>
          <a:solidFill>
            <a:srgbClr val="DED2B6"/>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FFFFFF"/>
              </a:buClr>
              <a:buSzPct val="25000"/>
              <a:buFont typeface="Mystery Quest"/>
              <a:buNone/>
            </a:pPr>
            <a:r>
              <a:rPr lang="en" sz="2700" b="1" i="0" u="sng" strike="noStrike" cap="none">
                <a:solidFill>
                  <a:srgbClr val="073763"/>
                </a:solidFill>
                <a:latin typeface="Mystery Quest"/>
                <a:ea typeface="Mystery Quest"/>
                <a:cs typeface="Mystery Quest"/>
                <a:sym typeface="Mystery Quest"/>
              </a:rPr>
              <a:t>Do Now:</a:t>
            </a:r>
          </a:p>
          <a:p>
            <a:pPr marL="0" marR="0" lvl="0" indent="0" algn="l" rtl="0">
              <a:lnSpc>
                <a:spcPct val="100000"/>
              </a:lnSpc>
              <a:spcBef>
                <a:spcPts val="0"/>
              </a:spcBef>
              <a:spcAft>
                <a:spcPts val="0"/>
              </a:spcAft>
              <a:buClr>
                <a:srgbClr val="FFFFFF"/>
              </a:buClr>
              <a:buSzPct val="25000"/>
              <a:buFont typeface="Coming Soon"/>
              <a:buNone/>
            </a:pPr>
            <a:r>
              <a:rPr lang="en" sz="3000" b="0" i="0" u="none" strike="noStrike" cap="none">
                <a:solidFill>
                  <a:srgbClr val="073763"/>
                </a:solidFill>
                <a:latin typeface="Coming Soon"/>
                <a:ea typeface="Coming Soon"/>
                <a:cs typeface="Coming Soon"/>
                <a:sym typeface="Coming Soon"/>
              </a:rPr>
              <a:t>SSR-15</a:t>
            </a:r>
          </a:p>
        </p:txBody>
      </p:sp>
      <p:sp>
        <p:nvSpPr>
          <p:cNvPr id="197" name="Shape 197"/>
          <p:cNvSpPr txBox="1"/>
          <p:nvPr/>
        </p:nvSpPr>
        <p:spPr>
          <a:xfrm>
            <a:off x="685800" y="3390900"/>
            <a:ext cx="3734700" cy="1557900"/>
          </a:xfrm>
          <a:prstGeom prst="rect">
            <a:avLst/>
          </a:prstGeom>
          <a:solidFill>
            <a:srgbClr val="DED2B6"/>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FFFFFF"/>
              </a:buClr>
              <a:buSzPct val="25000"/>
              <a:buFont typeface="Mystery Quest"/>
              <a:buNone/>
            </a:pPr>
            <a:r>
              <a:rPr lang="en" sz="2700" b="1" i="0" u="sng" strike="noStrike" cap="none">
                <a:solidFill>
                  <a:srgbClr val="073763"/>
                </a:solidFill>
                <a:latin typeface="Mystery Quest"/>
                <a:ea typeface="Mystery Quest"/>
                <a:cs typeface="Mystery Quest"/>
                <a:sym typeface="Mystery Quest"/>
              </a:rPr>
              <a:t>Objective:</a:t>
            </a:r>
          </a:p>
          <a:p>
            <a:pPr marL="254000" marR="0" lvl="0" indent="-254000" algn="l" rtl="0">
              <a:lnSpc>
                <a:spcPct val="115000"/>
              </a:lnSpc>
              <a:spcBef>
                <a:spcPts val="0"/>
              </a:spcBef>
              <a:spcAft>
                <a:spcPts val="0"/>
              </a:spcAft>
              <a:buClr>
                <a:srgbClr val="073763"/>
              </a:buClr>
              <a:buSzPct val="128571"/>
              <a:buFont typeface="Coming Soon"/>
              <a:buChar char="•"/>
            </a:pPr>
            <a:r>
              <a:rPr lang="en" sz="1400" b="1" i="0" u="none" strike="noStrike" cap="none">
                <a:solidFill>
                  <a:srgbClr val="073763"/>
                </a:solidFill>
                <a:latin typeface="Coming Soon"/>
                <a:ea typeface="Coming Soon"/>
                <a:cs typeface="Coming Soon"/>
                <a:sym typeface="Coming Soon"/>
              </a:rPr>
              <a:t>I will </a:t>
            </a:r>
            <a:r>
              <a:rPr lang="en" b="1">
                <a:solidFill>
                  <a:srgbClr val="073763"/>
                </a:solidFill>
                <a:latin typeface="Coming Soon"/>
                <a:ea typeface="Coming Soon"/>
                <a:cs typeface="Coming Soon"/>
                <a:sym typeface="Coming Soon"/>
              </a:rPr>
              <a:t>use my knowledge of persuasion techniques to analyze and comprehend MLK Jr’s speech about Jazz.</a:t>
            </a:r>
          </a:p>
        </p:txBody>
      </p:sp>
      <p:pic>
        <p:nvPicPr>
          <p:cNvPr id="198" name="Shape 198"/>
          <p:cNvPicPr preferRelativeResize="0"/>
          <p:nvPr/>
        </p:nvPicPr>
        <p:blipFill rotWithShape="1">
          <a:blip r:embed="rId3">
            <a:alphaModFix/>
          </a:blip>
          <a:srcRect/>
          <a:stretch/>
        </p:blipFill>
        <p:spPr>
          <a:xfrm>
            <a:off x="137778" y="1393375"/>
            <a:ext cx="715500" cy="685799"/>
          </a:xfrm>
          <a:prstGeom prst="rect">
            <a:avLst/>
          </a:prstGeom>
          <a:noFill/>
          <a:ln>
            <a:noFill/>
          </a:ln>
        </p:spPr>
      </p:pic>
      <p:pic>
        <p:nvPicPr>
          <p:cNvPr id="199" name="Shape 199"/>
          <p:cNvPicPr preferRelativeResize="0"/>
          <p:nvPr/>
        </p:nvPicPr>
        <p:blipFill rotWithShape="1">
          <a:blip r:embed="rId4">
            <a:alphaModFix/>
          </a:blip>
          <a:srcRect/>
          <a:stretch/>
        </p:blipFill>
        <p:spPr>
          <a:xfrm>
            <a:off x="34796" y="3350551"/>
            <a:ext cx="651000" cy="685800"/>
          </a:xfrm>
          <a:prstGeom prst="rect">
            <a:avLst/>
          </a:prstGeom>
          <a:noFill/>
          <a:ln>
            <a:noFill/>
          </a:ln>
        </p:spPr>
      </p:pic>
      <p:pic>
        <p:nvPicPr>
          <p:cNvPr id="200" name="Shape 200"/>
          <p:cNvPicPr preferRelativeResize="0"/>
          <p:nvPr/>
        </p:nvPicPr>
        <p:blipFill rotWithShape="1">
          <a:blip r:embed="rId5">
            <a:alphaModFix/>
          </a:blip>
          <a:srcRect/>
          <a:stretch/>
        </p:blipFill>
        <p:spPr>
          <a:xfrm>
            <a:off x="4457553" y="3350541"/>
            <a:ext cx="801600" cy="685800"/>
          </a:xfrm>
          <a:prstGeom prst="rect">
            <a:avLst/>
          </a:prstGeom>
          <a:noFill/>
          <a:ln>
            <a:noFill/>
          </a:ln>
        </p:spPr>
      </p:pic>
      <p:sp>
        <p:nvSpPr>
          <p:cNvPr id="201" name="Shape 201"/>
          <p:cNvSpPr txBox="1"/>
          <p:nvPr/>
        </p:nvSpPr>
        <p:spPr>
          <a:xfrm>
            <a:off x="5244600" y="1329650"/>
            <a:ext cx="2579100" cy="1323000"/>
          </a:xfrm>
          <a:prstGeom prst="rect">
            <a:avLst/>
          </a:prstGeom>
          <a:solidFill>
            <a:srgbClr val="DED2B6"/>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FFFFFF"/>
              </a:buClr>
              <a:buSzPct val="25000"/>
              <a:buFont typeface="Mystery Quest"/>
              <a:buNone/>
            </a:pPr>
            <a:r>
              <a:rPr lang="en" sz="2700" b="1" i="0" u="sng" strike="noStrike" cap="none">
                <a:solidFill>
                  <a:srgbClr val="073763"/>
                </a:solidFill>
                <a:latin typeface="Mystery Quest"/>
                <a:ea typeface="Mystery Quest"/>
                <a:cs typeface="Mystery Quest"/>
                <a:sym typeface="Mystery Quest"/>
              </a:rPr>
              <a:t>Homework:</a:t>
            </a:r>
          </a:p>
          <a:p>
            <a:pPr marL="254000" marR="0" lvl="0" indent="-254000" algn="l" rtl="0">
              <a:lnSpc>
                <a:spcPct val="100000"/>
              </a:lnSpc>
              <a:spcBef>
                <a:spcPts val="0"/>
              </a:spcBef>
              <a:spcAft>
                <a:spcPts val="0"/>
              </a:spcAft>
              <a:buClr>
                <a:srgbClr val="FFFFFF"/>
              </a:buClr>
              <a:buSzPct val="100000"/>
              <a:buFont typeface="Noto Sans Symbols"/>
              <a:buNone/>
            </a:pPr>
            <a:r>
              <a:rPr lang="en" sz="1800">
                <a:solidFill>
                  <a:srgbClr val="073763"/>
                </a:solidFill>
                <a:latin typeface="Cantarell"/>
                <a:ea typeface="Cantarell"/>
                <a:cs typeface="Cantarell"/>
                <a:sym typeface="Cantarell"/>
              </a:rPr>
              <a:t>VOCABULARY QUIZ TOMORROW!</a:t>
            </a:r>
          </a:p>
        </p:txBody>
      </p:sp>
      <p:sp>
        <p:nvSpPr>
          <p:cNvPr id="202" name="Shape 202"/>
          <p:cNvSpPr txBox="1"/>
          <p:nvPr/>
        </p:nvSpPr>
        <p:spPr>
          <a:xfrm>
            <a:off x="5296200" y="3390900"/>
            <a:ext cx="3202500" cy="1557900"/>
          </a:xfrm>
          <a:prstGeom prst="rect">
            <a:avLst/>
          </a:prstGeom>
          <a:solidFill>
            <a:srgbClr val="DED2B6"/>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FFFFFF"/>
              </a:buClr>
              <a:buSzPct val="25000"/>
              <a:buFont typeface="Mystery Quest"/>
              <a:buNone/>
            </a:pPr>
            <a:r>
              <a:rPr lang="en" sz="2700" b="1" i="0" u="sng" strike="noStrike" cap="none">
                <a:solidFill>
                  <a:srgbClr val="073763"/>
                </a:solidFill>
                <a:latin typeface="Mystery Quest"/>
                <a:ea typeface="Mystery Quest"/>
                <a:cs typeface="Mystery Quest"/>
                <a:sym typeface="Mystery Quest"/>
              </a:rPr>
              <a:t>Today you will need:</a:t>
            </a:r>
          </a:p>
          <a:p>
            <a:pPr marL="254000" marR="0" lvl="0" indent="-254000" algn="l" rtl="0">
              <a:lnSpc>
                <a:spcPct val="100000"/>
              </a:lnSpc>
              <a:spcBef>
                <a:spcPts val="0"/>
              </a:spcBef>
              <a:spcAft>
                <a:spcPts val="0"/>
              </a:spcAft>
              <a:buClr>
                <a:srgbClr val="FFFFFF"/>
              </a:buClr>
              <a:buSzPct val="100000"/>
              <a:buFont typeface="Coming Soon"/>
              <a:buNone/>
            </a:pPr>
            <a:r>
              <a:rPr lang="en" sz="1800" i="1">
                <a:solidFill>
                  <a:srgbClr val="073763"/>
                </a:solidFill>
                <a:latin typeface="Coming Soon"/>
                <a:ea typeface="Coming Soon"/>
                <a:cs typeface="Coming Soon"/>
                <a:sym typeface="Coming Soon"/>
              </a:rPr>
              <a:t>Chromebook</a:t>
            </a:r>
          </a:p>
          <a:p>
            <a:pPr marL="254000" marR="0" lvl="0" indent="-254000" algn="l" rtl="0">
              <a:lnSpc>
                <a:spcPct val="100000"/>
              </a:lnSpc>
              <a:spcBef>
                <a:spcPts val="0"/>
              </a:spcBef>
              <a:spcAft>
                <a:spcPts val="0"/>
              </a:spcAft>
              <a:buClr>
                <a:srgbClr val="FFFFFF"/>
              </a:buClr>
              <a:buSzPct val="100000"/>
              <a:buFont typeface="Coming Soon"/>
              <a:buNone/>
            </a:pPr>
            <a:r>
              <a:rPr lang="en" sz="1800" i="1">
                <a:solidFill>
                  <a:srgbClr val="073763"/>
                </a:solidFill>
                <a:latin typeface="Coming Soon"/>
                <a:ea typeface="Coming Soon"/>
                <a:cs typeface="Coming Soon"/>
                <a:sym typeface="Coming Soon"/>
              </a:rPr>
              <a:t>Pencil</a:t>
            </a:r>
          </a:p>
          <a:p>
            <a:pPr marL="254000" marR="0" lvl="0" indent="-254000" algn="l" rtl="0">
              <a:lnSpc>
                <a:spcPct val="100000"/>
              </a:lnSpc>
              <a:spcBef>
                <a:spcPts val="0"/>
              </a:spcBef>
              <a:spcAft>
                <a:spcPts val="0"/>
              </a:spcAft>
              <a:buClr>
                <a:srgbClr val="FFFFFF"/>
              </a:buClr>
              <a:buSzPct val="100000"/>
              <a:buFont typeface="Coming Soon"/>
              <a:buNone/>
            </a:pPr>
            <a:r>
              <a:rPr lang="en" sz="1800" i="1">
                <a:solidFill>
                  <a:srgbClr val="073763"/>
                </a:solidFill>
                <a:latin typeface="Coming Soon"/>
                <a:ea typeface="Coming Soon"/>
                <a:cs typeface="Coming Soon"/>
                <a:sym typeface="Coming Soon"/>
              </a:rPr>
              <a:t>Highlighter (3 colors)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532650" y="173737"/>
            <a:ext cx="7200900" cy="9717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Questrial"/>
              <a:buNone/>
            </a:pPr>
            <a:r>
              <a:rPr lang="en" sz="4800" b="0" i="0" u="none" strike="noStrike" cap="none">
                <a:solidFill>
                  <a:srgbClr val="00FFFF"/>
                </a:solidFill>
                <a:latin typeface="Love Ya Like A Sister"/>
                <a:ea typeface="Love Ya Like A Sister"/>
                <a:cs typeface="Love Ya Like A Sister"/>
                <a:sym typeface="Love Ya Like A Sister"/>
              </a:rPr>
              <a:t>Word Choice</a:t>
            </a:r>
          </a:p>
        </p:txBody>
      </p:sp>
      <p:sp>
        <p:nvSpPr>
          <p:cNvPr id="268" name="Shape 268"/>
          <p:cNvSpPr txBox="1">
            <a:spLocks noGrp="1"/>
          </p:cNvSpPr>
          <p:nvPr>
            <p:ph type="body" idx="1"/>
          </p:nvPr>
        </p:nvSpPr>
        <p:spPr>
          <a:xfrm>
            <a:off x="532650" y="1344168"/>
            <a:ext cx="7639800" cy="3285000"/>
          </a:xfrm>
          <a:prstGeom prst="rect">
            <a:avLst/>
          </a:prstGeom>
          <a:noFill/>
          <a:ln>
            <a:noFill/>
          </a:ln>
        </p:spPr>
        <p:txBody>
          <a:bodyPr lIns="91425" tIns="45700" rIns="91425" bIns="45700" anchor="t" anchorCtr="0">
            <a:noAutofit/>
          </a:bodyPr>
          <a:lstStyle/>
          <a:p>
            <a:pPr marL="228600" marR="0" lvl="0" indent="-254000" algn="l" rtl="0">
              <a:lnSpc>
                <a:spcPct val="90000"/>
              </a:lnSpc>
              <a:spcBef>
                <a:spcPts val="0"/>
              </a:spcBef>
              <a:spcAft>
                <a:spcPts val="0"/>
              </a:spcAft>
              <a:buClr>
                <a:srgbClr val="FFFFFF"/>
              </a:buClr>
              <a:buSzPct val="100000"/>
              <a:buFont typeface="Arial"/>
              <a:buChar char="•"/>
            </a:pPr>
            <a:r>
              <a:rPr lang="en" sz="2400" b="0" i="0" u="none" strike="noStrike" cap="none">
                <a:solidFill>
                  <a:srgbClr val="FFFFFF"/>
                </a:solidFill>
                <a:latin typeface="Questrial"/>
                <a:ea typeface="Questrial"/>
                <a:cs typeface="Questrial"/>
                <a:sym typeface="Questrial"/>
              </a:rPr>
              <a:t>Connotation vs. Denotation</a:t>
            </a:r>
          </a:p>
          <a:p>
            <a:pPr marL="228600" marR="0" lvl="0" indent="-254000" algn="l" rtl="0">
              <a:lnSpc>
                <a:spcPct val="90000"/>
              </a:lnSpc>
              <a:spcBef>
                <a:spcPts val="1800"/>
              </a:spcBef>
              <a:spcAft>
                <a:spcPts val="0"/>
              </a:spcAft>
              <a:buClr>
                <a:srgbClr val="FFFFFF"/>
              </a:buClr>
              <a:buSzPct val="100000"/>
              <a:buFont typeface="Arial"/>
              <a:buChar char="•"/>
            </a:pPr>
            <a:r>
              <a:rPr lang="en" sz="2400" b="0" i="0" u="none" strike="noStrike" cap="none">
                <a:solidFill>
                  <a:srgbClr val="FFFFFF"/>
                </a:solidFill>
                <a:latin typeface="Questrial"/>
                <a:ea typeface="Questrial"/>
                <a:cs typeface="Questrial"/>
                <a:sym typeface="Questrial"/>
              </a:rPr>
              <a:t>Figurative Language</a:t>
            </a:r>
          </a:p>
          <a:p>
            <a:pPr marL="228600" marR="0" lvl="0" indent="-254000" algn="l" rtl="0">
              <a:lnSpc>
                <a:spcPct val="90000"/>
              </a:lnSpc>
              <a:spcBef>
                <a:spcPts val="1800"/>
              </a:spcBef>
              <a:spcAft>
                <a:spcPts val="0"/>
              </a:spcAft>
              <a:buClr>
                <a:srgbClr val="FFFFFF"/>
              </a:buClr>
              <a:buSzPct val="100000"/>
              <a:buFont typeface="Arial"/>
              <a:buChar char="•"/>
            </a:pPr>
            <a:r>
              <a:rPr lang="en" sz="2400" b="0" i="0" u="none" strike="noStrike" cap="none">
                <a:solidFill>
                  <a:srgbClr val="FFFFFF"/>
                </a:solidFill>
                <a:latin typeface="Questrial"/>
                <a:ea typeface="Questrial"/>
                <a:cs typeface="Questrial"/>
                <a:sym typeface="Questrial"/>
              </a:rPr>
              <a:t>Sound Devices </a:t>
            </a:r>
          </a:p>
          <a:p>
            <a:pPr marL="502919" marR="0" lvl="1" indent="-274319" algn="l" rtl="0">
              <a:lnSpc>
                <a:spcPct val="90000"/>
              </a:lnSpc>
              <a:spcBef>
                <a:spcPts val="1200"/>
              </a:spcBef>
              <a:spcAft>
                <a:spcPts val="0"/>
              </a:spcAft>
              <a:buClr>
                <a:srgbClr val="FFFFFF"/>
              </a:buClr>
              <a:buSzPct val="100000"/>
              <a:buFont typeface="Arial"/>
              <a:buChar char="•"/>
            </a:pPr>
            <a:r>
              <a:rPr lang="en" sz="2400" b="0" i="0" u="none" strike="noStrike" cap="none">
                <a:solidFill>
                  <a:srgbClr val="FFFFFF"/>
                </a:solidFill>
                <a:latin typeface="Questrial"/>
                <a:ea typeface="Questrial"/>
                <a:cs typeface="Questrial"/>
                <a:sym typeface="Questrial"/>
              </a:rPr>
              <a:t>Repetition- importance</a:t>
            </a:r>
          </a:p>
          <a:p>
            <a:pPr marL="502919" marR="0" lvl="1" indent="-274319" algn="l" rtl="0">
              <a:lnSpc>
                <a:spcPct val="90000"/>
              </a:lnSpc>
              <a:spcBef>
                <a:spcPts val="1200"/>
              </a:spcBef>
              <a:spcAft>
                <a:spcPts val="0"/>
              </a:spcAft>
              <a:buClr>
                <a:srgbClr val="FFFFFF"/>
              </a:buClr>
              <a:buSzPct val="100000"/>
              <a:buFont typeface="Arial"/>
              <a:buChar char="•"/>
            </a:pPr>
            <a:r>
              <a:rPr lang="en" sz="2400" b="0" i="0" u="none" strike="noStrike" cap="none">
                <a:solidFill>
                  <a:srgbClr val="FFFFFF"/>
                </a:solidFill>
                <a:latin typeface="Questrial"/>
                <a:ea typeface="Questrial"/>
                <a:cs typeface="Questrial"/>
                <a:sym typeface="Questrial"/>
              </a:rPr>
              <a:t>Alliteration</a:t>
            </a:r>
          </a:p>
          <a:p>
            <a:pPr marL="502919" marR="0" lvl="1" indent="-274319" algn="l" rtl="0">
              <a:lnSpc>
                <a:spcPct val="90000"/>
              </a:lnSpc>
              <a:spcBef>
                <a:spcPts val="1200"/>
              </a:spcBef>
              <a:spcAft>
                <a:spcPts val="0"/>
              </a:spcAft>
              <a:buClr>
                <a:srgbClr val="FFFFFF"/>
              </a:buClr>
              <a:buSzPct val="100000"/>
              <a:buFont typeface="Arial"/>
              <a:buChar char="•"/>
            </a:pPr>
            <a:r>
              <a:rPr lang="en" sz="2400" b="0" i="0" u="none" strike="noStrike" cap="none">
                <a:solidFill>
                  <a:srgbClr val="FFFFFF"/>
                </a:solidFill>
                <a:latin typeface="Questrial"/>
                <a:ea typeface="Questrial"/>
                <a:cs typeface="Questrial"/>
                <a:sym typeface="Questrial"/>
              </a:rPr>
              <a:t>Rhyme</a:t>
            </a:r>
          </a:p>
          <a:p>
            <a:pPr marL="502919" marR="0" lvl="1" indent="-274319" algn="l" rtl="0">
              <a:lnSpc>
                <a:spcPct val="90000"/>
              </a:lnSpc>
              <a:spcBef>
                <a:spcPts val="1200"/>
              </a:spcBef>
              <a:buClr>
                <a:srgbClr val="FFFFFF"/>
              </a:buClr>
              <a:buSzPct val="100000"/>
              <a:buFont typeface="Arial"/>
              <a:buChar char="•"/>
            </a:pPr>
            <a:r>
              <a:rPr lang="en" sz="2400" b="0" i="0" u="none" strike="noStrike" cap="none">
                <a:solidFill>
                  <a:srgbClr val="FFFFFF"/>
                </a:solidFill>
                <a:latin typeface="Questrial"/>
                <a:ea typeface="Questrial"/>
                <a:cs typeface="Questrial"/>
                <a:sym typeface="Questrial"/>
              </a:rPr>
              <a:t>Onomatopoeia </a:t>
            </a:r>
          </a:p>
        </p:txBody>
      </p:sp>
      <p:pic>
        <p:nvPicPr>
          <p:cNvPr id="269" name="Shape 269"/>
          <p:cNvPicPr preferRelativeResize="0"/>
          <p:nvPr/>
        </p:nvPicPr>
        <p:blipFill>
          <a:blip r:embed="rId3">
            <a:alphaModFix/>
          </a:blip>
          <a:stretch>
            <a:fillRect/>
          </a:stretch>
        </p:blipFill>
        <p:spPr>
          <a:xfrm>
            <a:off x="5221600" y="1028981"/>
            <a:ext cx="2544037" cy="2544037"/>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971550" y="-82293"/>
            <a:ext cx="7200900" cy="7956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Questrial"/>
              <a:buNone/>
            </a:pPr>
            <a:r>
              <a:rPr lang="en" sz="4800" b="0" i="0" u="none" strike="noStrike" cap="none">
                <a:solidFill>
                  <a:srgbClr val="00FFFF"/>
                </a:solidFill>
                <a:latin typeface="Love Ya Like A Sister"/>
                <a:ea typeface="Love Ya Like A Sister"/>
                <a:cs typeface="Love Ya Like A Sister"/>
                <a:sym typeface="Love Ya Like A Sister"/>
              </a:rPr>
              <a:t>Logical Appeals- LOGOS</a:t>
            </a:r>
          </a:p>
        </p:txBody>
      </p:sp>
      <p:sp>
        <p:nvSpPr>
          <p:cNvPr id="275" name="Shape 275"/>
          <p:cNvSpPr txBox="1">
            <a:spLocks noGrp="1"/>
          </p:cNvSpPr>
          <p:nvPr>
            <p:ph type="body" idx="1"/>
          </p:nvPr>
        </p:nvSpPr>
        <p:spPr>
          <a:xfrm>
            <a:off x="438900" y="809250"/>
            <a:ext cx="8266200" cy="3387900"/>
          </a:xfrm>
          <a:prstGeom prst="rect">
            <a:avLst/>
          </a:prstGeom>
          <a:noFill/>
          <a:ln>
            <a:noFill/>
          </a:ln>
        </p:spPr>
        <p:txBody>
          <a:bodyPr lIns="91425" tIns="45700" rIns="91425" bIns="45700" anchor="t" anchorCtr="0">
            <a:noAutofit/>
          </a:bodyPr>
          <a:lstStyle/>
          <a:p>
            <a:pPr marL="228600" marR="0" lvl="0" indent="-254000" algn="l" rtl="0">
              <a:lnSpc>
                <a:spcPct val="90000"/>
              </a:lnSpc>
              <a:spcBef>
                <a:spcPts val="0"/>
              </a:spcBef>
              <a:spcAft>
                <a:spcPts val="0"/>
              </a:spcAft>
              <a:buClr>
                <a:srgbClr val="FFFFFF"/>
              </a:buClr>
              <a:buSzPct val="100000"/>
              <a:buFont typeface="Arial"/>
              <a:buChar char="•"/>
            </a:pPr>
            <a:r>
              <a:rPr lang="en" sz="2400" b="0" i="0" u="none" strike="noStrike" cap="none">
                <a:solidFill>
                  <a:srgbClr val="FFFFFF"/>
                </a:solidFill>
                <a:latin typeface="Questrial"/>
                <a:ea typeface="Questrial"/>
                <a:cs typeface="Questrial"/>
                <a:sym typeface="Questrial"/>
              </a:rPr>
              <a:t>Uses reasoning and facts or examples to persuade</a:t>
            </a:r>
          </a:p>
          <a:p>
            <a:pPr marL="228600" marR="0" lvl="0" indent="-254000" algn="l" rtl="0">
              <a:lnSpc>
                <a:spcPct val="90000"/>
              </a:lnSpc>
              <a:spcBef>
                <a:spcPts val="1800"/>
              </a:spcBef>
              <a:spcAft>
                <a:spcPts val="0"/>
              </a:spcAft>
              <a:buClr>
                <a:srgbClr val="FFFFFF"/>
              </a:buClr>
              <a:buSzPct val="100000"/>
              <a:buFont typeface="Arial"/>
              <a:buChar char="•"/>
            </a:pPr>
            <a:r>
              <a:rPr lang="en" sz="2400" b="0" i="0" u="none" strike="noStrike" cap="none">
                <a:solidFill>
                  <a:srgbClr val="FFFFFF"/>
                </a:solidFill>
                <a:latin typeface="Questrial"/>
                <a:ea typeface="Questrial"/>
                <a:cs typeface="Questrial"/>
                <a:sym typeface="Questrial"/>
              </a:rPr>
              <a:t>Appeal to logic- using logical reasoning to argue a point of view- offers valid facts and sound reasoning</a:t>
            </a:r>
          </a:p>
          <a:p>
            <a:pPr marL="0" marR="0" lvl="0" indent="0" algn="l" rtl="0">
              <a:lnSpc>
                <a:spcPct val="90000"/>
              </a:lnSpc>
              <a:spcBef>
                <a:spcPts val="1200"/>
              </a:spcBef>
              <a:spcAft>
                <a:spcPts val="0"/>
              </a:spcAft>
              <a:buNone/>
            </a:pPr>
            <a:r>
              <a:rPr lang="en" sz="2400" b="0" i="0" u="none" strike="noStrike" cap="none">
                <a:solidFill>
                  <a:srgbClr val="FFFFFF"/>
                </a:solidFill>
                <a:latin typeface="Questrial"/>
                <a:ea typeface="Questrial"/>
                <a:cs typeface="Questrial"/>
                <a:sym typeface="Questrial"/>
              </a:rPr>
              <a:t/>
            </a:r>
            <a:br>
              <a:rPr lang="en" sz="2400" b="0" i="0" u="none" strike="noStrike" cap="none">
                <a:solidFill>
                  <a:srgbClr val="FFFFFF"/>
                </a:solidFill>
                <a:latin typeface="Questrial"/>
                <a:ea typeface="Questrial"/>
                <a:cs typeface="Questrial"/>
                <a:sym typeface="Questrial"/>
              </a:rPr>
            </a:br>
            <a:endParaRPr lang="en" sz="2400" b="0" i="0" u="none" strike="noStrike" cap="none">
              <a:solidFill>
                <a:srgbClr val="FFFFFF"/>
              </a:solidFill>
              <a:latin typeface="Questrial"/>
              <a:ea typeface="Questrial"/>
              <a:cs typeface="Questrial"/>
              <a:sym typeface="Questrial"/>
            </a:endParaRPr>
          </a:p>
          <a:p>
            <a:pPr marL="228600" marR="0" lvl="0" indent="-228600" algn="l" rtl="0">
              <a:lnSpc>
                <a:spcPct val="90000"/>
              </a:lnSpc>
              <a:spcBef>
                <a:spcPts val="1800"/>
              </a:spcBef>
              <a:buClr>
                <a:schemeClr val="lt1"/>
              </a:buClr>
              <a:buSzPct val="83333"/>
              <a:buFont typeface="Arial"/>
              <a:buNone/>
            </a:pPr>
            <a:endParaRPr sz="2400" b="0" i="0" u="none" strike="noStrike" cap="none">
              <a:solidFill>
                <a:srgbClr val="FFFFFF"/>
              </a:solidFill>
              <a:latin typeface="Questrial"/>
              <a:ea typeface="Questrial"/>
              <a:cs typeface="Questrial"/>
              <a:sym typeface="Questrial"/>
            </a:endParaRPr>
          </a:p>
        </p:txBody>
      </p:sp>
      <p:pic>
        <p:nvPicPr>
          <p:cNvPr id="276" name="Shape 276"/>
          <p:cNvPicPr preferRelativeResize="0"/>
          <p:nvPr/>
        </p:nvPicPr>
        <p:blipFill>
          <a:blip r:embed="rId3">
            <a:alphaModFix/>
          </a:blip>
          <a:stretch>
            <a:fillRect/>
          </a:stretch>
        </p:blipFill>
        <p:spPr>
          <a:xfrm>
            <a:off x="2613075" y="2278050"/>
            <a:ext cx="2302293" cy="2192138"/>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680850" y="96281"/>
            <a:ext cx="7782300" cy="6120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Questrial"/>
              <a:buNone/>
            </a:pPr>
            <a:r>
              <a:rPr lang="en" sz="4400">
                <a:solidFill>
                  <a:srgbClr val="00FFFF"/>
                </a:solidFill>
                <a:latin typeface="Love Ya Like A Sister"/>
                <a:ea typeface="Love Ya Like A Sister"/>
                <a:cs typeface="Love Ya Like A Sister"/>
                <a:sym typeface="Love Ya Like A Sister"/>
              </a:rPr>
              <a:t>Appeals To Ethics</a:t>
            </a:r>
            <a:r>
              <a:rPr lang="en" sz="4800" b="0" i="0" u="none" strike="noStrike" cap="none">
                <a:solidFill>
                  <a:srgbClr val="00FFFF"/>
                </a:solidFill>
                <a:latin typeface="Love Ya Like A Sister"/>
                <a:ea typeface="Love Ya Like A Sister"/>
                <a:cs typeface="Love Ya Like A Sister"/>
                <a:sym typeface="Love Ya Like A Sister"/>
              </a:rPr>
              <a:t>- ETHOS</a:t>
            </a:r>
          </a:p>
        </p:txBody>
      </p:sp>
      <p:sp>
        <p:nvSpPr>
          <p:cNvPr id="282" name="Shape 282"/>
          <p:cNvSpPr txBox="1">
            <a:spLocks noGrp="1"/>
          </p:cNvSpPr>
          <p:nvPr>
            <p:ph type="body" idx="1"/>
          </p:nvPr>
        </p:nvSpPr>
        <p:spPr>
          <a:xfrm>
            <a:off x="-109725" y="1213856"/>
            <a:ext cx="6089999" cy="3641700"/>
          </a:xfrm>
          <a:prstGeom prst="rect">
            <a:avLst/>
          </a:prstGeom>
          <a:noFill/>
          <a:ln>
            <a:noFill/>
          </a:ln>
        </p:spPr>
        <p:txBody>
          <a:bodyPr lIns="91425" tIns="45700" rIns="91425" bIns="45700" anchor="t" anchorCtr="0">
            <a:noAutofit/>
          </a:bodyPr>
          <a:lstStyle/>
          <a:p>
            <a:pPr marL="228600" marR="0" lvl="0" indent="-254000" algn="l" rtl="0">
              <a:lnSpc>
                <a:spcPct val="90000"/>
              </a:lnSpc>
              <a:spcBef>
                <a:spcPts val="0"/>
              </a:spcBef>
              <a:spcAft>
                <a:spcPts val="0"/>
              </a:spcAft>
              <a:buClr>
                <a:srgbClr val="FFFFFF"/>
              </a:buClr>
              <a:buSzPct val="100000"/>
              <a:buFont typeface="Arial"/>
              <a:buChar char="•"/>
            </a:pPr>
            <a:r>
              <a:rPr lang="en" sz="2400" b="0" i="0" u="none" strike="noStrike" cap="none">
                <a:solidFill>
                  <a:srgbClr val="FFFFFF"/>
                </a:solidFill>
                <a:latin typeface="Questrial"/>
                <a:ea typeface="Questrial"/>
                <a:cs typeface="Questrial"/>
                <a:sym typeface="Questrial"/>
              </a:rPr>
              <a:t>Uses professional credentials, association with an authorities, or connections to a higher power to persuade</a:t>
            </a:r>
          </a:p>
          <a:p>
            <a:pPr marL="502919" marR="0" lvl="1" indent="-274319" algn="l" rtl="0">
              <a:lnSpc>
                <a:spcPct val="90000"/>
              </a:lnSpc>
              <a:spcBef>
                <a:spcPts val="1200"/>
              </a:spcBef>
              <a:spcAft>
                <a:spcPts val="0"/>
              </a:spcAft>
              <a:buClr>
                <a:srgbClr val="FFFFFF"/>
              </a:buClr>
              <a:buSzPct val="100000"/>
              <a:buFont typeface="Arial"/>
              <a:buChar char="•"/>
            </a:pPr>
            <a:r>
              <a:rPr lang="en" sz="2400" b="0" i="0" u="none" strike="noStrike" cap="none">
                <a:solidFill>
                  <a:srgbClr val="FFFFFF"/>
                </a:solidFill>
                <a:latin typeface="Questrial"/>
                <a:ea typeface="Questrial"/>
                <a:cs typeface="Questrial"/>
                <a:sym typeface="Questrial"/>
              </a:rPr>
              <a:t>“Sell” a product or an idea by linking it with something or someone positive or influential</a:t>
            </a:r>
          </a:p>
          <a:p>
            <a:pPr marL="502919" marR="0" lvl="1" indent="-274319" algn="l" rtl="0">
              <a:lnSpc>
                <a:spcPct val="90000"/>
              </a:lnSpc>
              <a:spcBef>
                <a:spcPts val="1200"/>
              </a:spcBef>
              <a:spcAft>
                <a:spcPts val="0"/>
              </a:spcAft>
              <a:buClr>
                <a:srgbClr val="FFFFFF"/>
              </a:buClr>
              <a:buSzPct val="100000"/>
              <a:buFont typeface="Arial"/>
              <a:buChar char="•"/>
            </a:pPr>
            <a:r>
              <a:rPr lang="en" sz="2400" b="0" i="0" u="none" strike="noStrike" cap="none">
                <a:solidFill>
                  <a:srgbClr val="FFFFFF"/>
                </a:solidFill>
                <a:latin typeface="Questrial"/>
                <a:ea typeface="Questrial"/>
                <a:cs typeface="Questrial"/>
                <a:sym typeface="Questrial"/>
              </a:rPr>
              <a:t>Bandwagon- taps into people’s desires to belong to a group</a:t>
            </a:r>
          </a:p>
          <a:p>
            <a:pPr marL="502919" marR="0" lvl="1" indent="-274319" algn="l" rtl="0">
              <a:lnSpc>
                <a:spcPct val="90000"/>
              </a:lnSpc>
              <a:spcBef>
                <a:spcPts val="1200"/>
              </a:spcBef>
              <a:buClr>
                <a:srgbClr val="FFFFFF"/>
              </a:buClr>
              <a:buSzPct val="100000"/>
              <a:buFont typeface="Arial"/>
              <a:buChar char="•"/>
            </a:pPr>
            <a:r>
              <a:rPr lang="en" sz="2400" b="0" i="0" u="none" strike="noStrike" cap="none">
                <a:solidFill>
                  <a:srgbClr val="FFFFFF"/>
                </a:solidFill>
                <a:latin typeface="Questrial"/>
                <a:ea typeface="Questrial"/>
                <a:cs typeface="Questrial"/>
                <a:sym typeface="Questrial"/>
              </a:rPr>
              <a:t>Testimonial- relies on the backing of a celebrity, an expert, or a satisfied customer</a:t>
            </a:r>
          </a:p>
        </p:txBody>
      </p:sp>
      <p:pic>
        <p:nvPicPr>
          <p:cNvPr id="283" name="Shape 283"/>
          <p:cNvPicPr preferRelativeResize="0"/>
          <p:nvPr/>
        </p:nvPicPr>
        <p:blipFill>
          <a:blip r:embed="rId3">
            <a:alphaModFix/>
          </a:blip>
          <a:stretch>
            <a:fillRect/>
          </a:stretch>
        </p:blipFill>
        <p:spPr>
          <a:xfrm>
            <a:off x="5783112" y="949669"/>
            <a:ext cx="2551181" cy="1531650"/>
          </a:xfrm>
          <a:prstGeom prst="rect">
            <a:avLst/>
          </a:prstGeom>
          <a:noFill/>
          <a:ln>
            <a:noFill/>
          </a:ln>
        </p:spPr>
      </p:pic>
      <p:pic>
        <p:nvPicPr>
          <p:cNvPr id="284" name="Shape 284"/>
          <p:cNvPicPr preferRelativeResize="0"/>
          <p:nvPr/>
        </p:nvPicPr>
        <p:blipFill>
          <a:blip r:embed="rId4">
            <a:alphaModFix/>
          </a:blip>
          <a:stretch>
            <a:fillRect/>
          </a:stretch>
        </p:blipFill>
        <p:spPr>
          <a:xfrm>
            <a:off x="6041198" y="2722706"/>
            <a:ext cx="2069980" cy="2141455"/>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971550" y="1714500"/>
            <a:ext cx="7200900" cy="2914800"/>
          </a:xfrm>
          <a:prstGeom prst="rect">
            <a:avLst/>
          </a:prstGeom>
        </p:spPr>
        <p:txBody>
          <a:bodyPr lIns="91425" tIns="91425" rIns="91425" bIns="91425" anchor="t" anchorCtr="0">
            <a:noAutofit/>
          </a:bodyPr>
          <a:lstStyle/>
          <a:p>
            <a:pPr lvl="0" rtl="0">
              <a:spcBef>
                <a:spcPts val="0"/>
              </a:spcBef>
              <a:buNone/>
            </a:pPr>
            <a:endParaRPr/>
          </a:p>
        </p:txBody>
      </p:sp>
      <p:pic>
        <p:nvPicPr>
          <p:cNvPr id="290" name="Shape 290" descr="8344f9c4f70fa164033fcbe2472f0b6a.png"/>
          <p:cNvPicPr preferRelativeResize="0"/>
          <p:nvPr/>
        </p:nvPicPr>
        <p:blipFill>
          <a:blip r:embed="rId3">
            <a:alphaModFix/>
          </a:blip>
          <a:stretch>
            <a:fillRect/>
          </a:stretch>
        </p:blipFill>
        <p:spPr>
          <a:xfrm>
            <a:off x="1851339" y="1"/>
            <a:ext cx="4080993" cy="5143501"/>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971550" y="228600"/>
            <a:ext cx="7200900" cy="971700"/>
          </a:xfrm>
          <a:prstGeom prst="rect">
            <a:avLst/>
          </a:prstGeom>
        </p:spPr>
        <p:txBody>
          <a:bodyPr lIns="91425" tIns="91425" rIns="91425" bIns="91425" anchor="b" anchorCtr="0">
            <a:noAutofit/>
          </a:bodyPr>
          <a:lstStyle/>
          <a:p>
            <a:pPr lvl="0" algn="ctr" rtl="0">
              <a:lnSpc>
                <a:spcPct val="120000"/>
              </a:lnSpc>
              <a:spcBef>
                <a:spcPts val="600"/>
              </a:spcBef>
              <a:buNone/>
            </a:pPr>
            <a:r>
              <a:rPr lang="en" sz="4800">
                <a:solidFill>
                  <a:srgbClr val="00FFFF"/>
                </a:solidFill>
                <a:latin typeface="Love Ya Like A Sister"/>
                <a:ea typeface="Love Ya Like A Sister"/>
                <a:cs typeface="Love Ya Like A Sister"/>
                <a:sym typeface="Love Ya Like A Sister"/>
              </a:rPr>
              <a:t>Ad Hominem</a:t>
            </a:r>
          </a:p>
        </p:txBody>
      </p:sp>
      <p:sp>
        <p:nvSpPr>
          <p:cNvPr id="296" name="Shape 296"/>
          <p:cNvSpPr txBox="1">
            <a:spLocks noGrp="1"/>
          </p:cNvSpPr>
          <p:nvPr>
            <p:ph type="body" idx="1"/>
          </p:nvPr>
        </p:nvSpPr>
        <p:spPr>
          <a:xfrm>
            <a:off x="-143475" y="957675"/>
            <a:ext cx="5710200" cy="3671400"/>
          </a:xfrm>
          <a:prstGeom prst="rect">
            <a:avLst/>
          </a:prstGeom>
        </p:spPr>
        <p:txBody>
          <a:bodyPr lIns="91425" tIns="91425" rIns="91425" bIns="91425" anchor="t" anchorCtr="0">
            <a:noAutofit/>
          </a:bodyPr>
          <a:lstStyle/>
          <a:p>
            <a:pPr marL="0" lvl="0" indent="0" rtl="0">
              <a:lnSpc>
                <a:spcPct val="120000"/>
              </a:lnSpc>
              <a:spcBef>
                <a:spcPts val="600"/>
              </a:spcBef>
              <a:spcAft>
                <a:spcPts val="0"/>
              </a:spcAft>
              <a:buNone/>
            </a:pPr>
            <a:endParaRPr sz="2400">
              <a:solidFill>
                <a:srgbClr val="FFFFFF"/>
              </a:solidFill>
            </a:endParaRPr>
          </a:p>
          <a:p>
            <a:pPr marL="914400" lvl="1" indent="-381000" rtl="0">
              <a:lnSpc>
                <a:spcPct val="120000"/>
              </a:lnSpc>
              <a:spcBef>
                <a:spcPts val="500"/>
              </a:spcBef>
              <a:spcAft>
                <a:spcPts val="0"/>
              </a:spcAft>
              <a:buClr>
                <a:srgbClr val="FFFFFF"/>
              </a:buClr>
              <a:buSzPct val="100000"/>
              <a:buFont typeface="Arial"/>
              <a:buChar char="●"/>
            </a:pPr>
            <a:r>
              <a:rPr lang="en" sz="2400">
                <a:solidFill>
                  <a:srgbClr val="FFFFFF"/>
                </a:solidFill>
              </a:rPr>
              <a:t>A type of rhetorical fallacy where the intent is to attack someone or a situation who is for a position in order to distract from the argument.  </a:t>
            </a:r>
          </a:p>
          <a:p>
            <a:pPr marL="914400" lvl="1" indent="-381000" rtl="0">
              <a:lnSpc>
                <a:spcPct val="120000"/>
              </a:lnSpc>
              <a:spcBef>
                <a:spcPts val="500"/>
              </a:spcBef>
              <a:spcAft>
                <a:spcPts val="0"/>
              </a:spcAft>
              <a:buClr>
                <a:srgbClr val="FFFFFF"/>
              </a:buClr>
              <a:buSzPct val="100000"/>
              <a:buFont typeface="Arial"/>
              <a:buChar char="●"/>
            </a:pPr>
            <a:r>
              <a:rPr lang="en" sz="2400">
                <a:solidFill>
                  <a:srgbClr val="FFFFFF"/>
                </a:solidFill>
              </a:rPr>
              <a:t>This attack is usually personal in nature and meant to devalue the claim.</a:t>
            </a:r>
          </a:p>
          <a:p>
            <a:pPr marL="0" lvl="0" indent="0" rtl="0">
              <a:lnSpc>
                <a:spcPct val="115000"/>
              </a:lnSpc>
              <a:spcBef>
                <a:spcPts val="0"/>
              </a:spcBef>
              <a:spcAft>
                <a:spcPts val="0"/>
              </a:spcAft>
              <a:buNone/>
            </a:pPr>
            <a:endParaRPr sz="2400">
              <a:solidFill>
                <a:srgbClr val="DFE6D0"/>
              </a:solidFill>
            </a:endParaRPr>
          </a:p>
          <a:p>
            <a:pPr lvl="0" rtl="0">
              <a:spcBef>
                <a:spcPts val="0"/>
              </a:spcBef>
              <a:buNone/>
            </a:pPr>
            <a:endParaRPr/>
          </a:p>
        </p:txBody>
      </p:sp>
      <p:pic>
        <p:nvPicPr>
          <p:cNvPr id="297" name="Shape 297" descr="calvin and suzie ad hominem.png"/>
          <p:cNvPicPr preferRelativeResize="0"/>
          <p:nvPr/>
        </p:nvPicPr>
        <p:blipFill>
          <a:blip r:embed="rId3">
            <a:alphaModFix/>
          </a:blip>
          <a:stretch>
            <a:fillRect/>
          </a:stretch>
        </p:blipFill>
        <p:spPr>
          <a:xfrm>
            <a:off x="5412675" y="1624837"/>
            <a:ext cx="2798494" cy="2185025"/>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971550" y="228600"/>
            <a:ext cx="7200900" cy="9717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Questrial"/>
              <a:buNone/>
            </a:pPr>
            <a:r>
              <a:rPr lang="en" sz="4800" b="0" i="0" u="none" strike="noStrike" cap="none">
                <a:solidFill>
                  <a:srgbClr val="00FFFF"/>
                </a:solidFill>
                <a:latin typeface="Love Ya Like A Sister"/>
                <a:ea typeface="Love Ya Like A Sister"/>
                <a:cs typeface="Love Ya Like A Sister"/>
                <a:sym typeface="Love Ya Like A Sister"/>
              </a:rPr>
              <a:t>Other…</a:t>
            </a:r>
          </a:p>
        </p:txBody>
      </p:sp>
      <p:sp>
        <p:nvSpPr>
          <p:cNvPr id="303" name="Shape 303"/>
          <p:cNvSpPr txBox="1">
            <a:spLocks noGrp="1"/>
          </p:cNvSpPr>
          <p:nvPr>
            <p:ph type="body" idx="1"/>
          </p:nvPr>
        </p:nvSpPr>
        <p:spPr>
          <a:xfrm>
            <a:off x="120050" y="1426462"/>
            <a:ext cx="8883900" cy="3143100"/>
          </a:xfrm>
          <a:prstGeom prst="rect">
            <a:avLst/>
          </a:prstGeom>
          <a:noFill/>
          <a:ln>
            <a:noFill/>
          </a:ln>
        </p:spPr>
        <p:txBody>
          <a:bodyPr lIns="91425" tIns="45700" rIns="91425" bIns="45700" anchor="t" anchorCtr="0">
            <a:noAutofit/>
          </a:bodyPr>
          <a:lstStyle/>
          <a:p>
            <a:pPr marL="228600" marR="0" lvl="0" indent="-254000" algn="l" rtl="0">
              <a:lnSpc>
                <a:spcPct val="115000"/>
              </a:lnSpc>
              <a:spcBef>
                <a:spcPts val="0"/>
              </a:spcBef>
              <a:spcAft>
                <a:spcPts val="0"/>
              </a:spcAft>
              <a:buClr>
                <a:srgbClr val="FFFFFF"/>
              </a:buClr>
              <a:buSzPct val="100000"/>
              <a:buFont typeface="Arial"/>
              <a:buChar char="•"/>
            </a:pPr>
            <a:r>
              <a:rPr lang="en" sz="2400">
                <a:solidFill>
                  <a:srgbClr val="FFFFFF"/>
                </a:solidFill>
              </a:rPr>
              <a:t>Counter Arguments</a:t>
            </a:r>
            <a:r>
              <a:rPr lang="en" sz="2400" b="0" i="0" u="none" strike="noStrike" cap="none">
                <a:solidFill>
                  <a:srgbClr val="FFFFFF"/>
                </a:solidFill>
                <a:latin typeface="Questrial"/>
                <a:ea typeface="Questrial"/>
                <a:cs typeface="Questrial"/>
                <a:sym typeface="Questrial"/>
              </a:rPr>
              <a:t>- Opposing the given view point</a:t>
            </a:r>
          </a:p>
          <a:p>
            <a:pPr marL="228600" marR="0" lvl="0" indent="-254000" algn="l" rtl="0">
              <a:lnSpc>
                <a:spcPct val="115000"/>
              </a:lnSpc>
              <a:spcBef>
                <a:spcPts val="1800"/>
              </a:spcBef>
              <a:spcAft>
                <a:spcPts val="0"/>
              </a:spcAft>
              <a:buClr>
                <a:srgbClr val="FFFFFF"/>
              </a:buClr>
              <a:buSzPct val="100000"/>
              <a:buFont typeface="Arial"/>
              <a:buChar char="•"/>
            </a:pPr>
            <a:r>
              <a:rPr lang="en" sz="2400" b="0" i="0" u="none" strike="noStrike" cap="none">
                <a:solidFill>
                  <a:srgbClr val="FFFFFF"/>
                </a:solidFill>
                <a:latin typeface="Questrial"/>
                <a:ea typeface="Questrial"/>
                <a:cs typeface="Questrial"/>
                <a:sym typeface="Questrial"/>
              </a:rPr>
              <a:t>Claim- states the writer’s position on an issue</a:t>
            </a:r>
          </a:p>
          <a:p>
            <a:pPr marL="228600" marR="0" lvl="0" indent="-254000" algn="l" rtl="0">
              <a:lnSpc>
                <a:spcPct val="115000"/>
              </a:lnSpc>
              <a:spcBef>
                <a:spcPts val="1800"/>
              </a:spcBef>
              <a:spcAft>
                <a:spcPts val="0"/>
              </a:spcAft>
              <a:buClr>
                <a:srgbClr val="FFFFFF"/>
              </a:buClr>
              <a:buSzPct val="100000"/>
              <a:buFont typeface="Arial"/>
              <a:buChar char="•"/>
            </a:pPr>
            <a:r>
              <a:rPr lang="en" sz="2400" b="0" i="0" u="none" strike="noStrike" cap="none">
                <a:solidFill>
                  <a:srgbClr val="FFFFFF"/>
                </a:solidFill>
                <a:latin typeface="Questrial"/>
                <a:ea typeface="Questrial"/>
                <a:cs typeface="Questrial"/>
                <a:sym typeface="Questrial"/>
              </a:rPr>
              <a:t>Support-  reasons or evidence that is part of the argument</a:t>
            </a:r>
          </a:p>
          <a:p>
            <a:pPr marL="228600" marR="0" lvl="0" indent="-254000" algn="l" rtl="0">
              <a:lnSpc>
                <a:spcPct val="115000"/>
              </a:lnSpc>
              <a:spcBef>
                <a:spcPts val="1800"/>
              </a:spcBef>
              <a:spcAft>
                <a:spcPts val="0"/>
              </a:spcAft>
              <a:buClr>
                <a:srgbClr val="FFFFFF"/>
              </a:buClr>
              <a:buSzPct val="100000"/>
              <a:buFont typeface="Arial"/>
              <a:buChar char="•"/>
            </a:pPr>
            <a:r>
              <a:rPr lang="en" sz="2400">
                <a:solidFill>
                  <a:srgbClr val="FFFFFF"/>
                </a:solidFill>
              </a:rPr>
              <a:t>Explicit Message</a:t>
            </a:r>
          </a:p>
          <a:p>
            <a:pPr lvl="1" rtl="0">
              <a:lnSpc>
                <a:spcPct val="115000"/>
              </a:lnSpc>
              <a:spcBef>
                <a:spcPts val="400"/>
              </a:spcBef>
              <a:spcAft>
                <a:spcPts val="0"/>
              </a:spcAft>
              <a:buClr>
                <a:srgbClr val="FFFFFF"/>
              </a:buClr>
              <a:buSzPct val="100000"/>
            </a:pPr>
            <a:r>
              <a:rPr lang="en" sz="2400">
                <a:solidFill>
                  <a:srgbClr val="FFFFFF"/>
                </a:solidFill>
              </a:rPr>
              <a:t>Specific, clear, detailed, lives little room for interpretation</a:t>
            </a:r>
          </a:p>
          <a:p>
            <a:pPr lvl="0" rtl="0">
              <a:lnSpc>
                <a:spcPct val="115000"/>
              </a:lnSpc>
              <a:spcBef>
                <a:spcPts val="1800"/>
              </a:spcBef>
              <a:spcAft>
                <a:spcPts val="0"/>
              </a:spcAft>
              <a:buClr>
                <a:srgbClr val="FFFFFF"/>
              </a:buClr>
              <a:buSzPct val="100000"/>
              <a:buFont typeface="Arial"/>
              <a:buChar char="•"/>
            </a:pPr>
            <a:r>
              <a:rPr lang="en" sz="2400">
                <a:solidFill>
                  <a:srgbClr val="FFFFFF"/>
                </a:solidFill>
              </a:rPr>
              <a:t>Implicit Message</a:t>
            </a:r>
          </a:p>
          <a:p>
            <a:pPr lvl="1" rtl="0">
              <a:lnSpc>
                <a:spcPct val="115000"/>
              </a:lnSpc>
              <a:spcBef>
                <a:spcPts val="400"/>
              </a:spcBef>
              <a:spcAft>
                <a:spcPts val="0"/>
              </a:spcAft>
              <a:buClr>
                <a:srgbClr val="FFFFFF"/>
              </a:buClr>
              <a:buSzPct val="100000"/>
            </a:pPr>
            <a:r>
              <a:rPr lang="en" sz="2400">
                <a:solidFill>
                  <a:srgbClr val="FFFFFF"/>
                </a:solidFill>
              </a:rPr>
              <a:t>Uses visual, body language to communicate meaning</a:t>
            </a:r>
          </a:p>
          <a:p>
            <a:pPr marL="0" lvl="0" indent="-69850" rtl="0">
              <a:lnSpc>
                <a:spcPct val="115000"/>
              </a:lnSpc>
              <a:spcBef>
                <a:spcPts val="0"/>
              </a:spcBef>
              <a:spcAft>
                <a:spcPts val="0"/>
              </a:spcAft>
              <a:buClr>
                <a:srgbClr val="000000"/>
              </a:buClr>
              <a:buSzPct val="45833"/>
              <a:buFont typeface="Arial"/>
              <a:buNone/>
            </a:pPr>
            <a:endParaRPr sz="2400">
              <a:solidFill>
                <a:srgbClr val="FFFFFF"/>
              </a:solidFill>
            </a:endParaRPr>
          </a:p>
          <a:p>
            <a:pPr marL="228600" marR="0" lvl="0" indent="-228600" algn="l" rtl="0">
              <a:lnSpc>
                <a:spcPct val="90000"/>
              </a:lnSpc>
              <a:spcBef>
                <a:spcPts val="1800"/>
              </a:spcBef>
              <a:buClr>
                <a:schemeClr val="lt1"/>
              </a:buClr>
              <a:buSzPct val="83333"/>
              <a:buFont typeface="Arial"/>
              <a:buNone/>
            </a:pPr>
            <a:endParaRPr sz="2400">
              <a:solidFill>
                <a:srgbClr val="FFFFFF"/>
              </a:solidFill>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971550" y="228600"/>
            <a:ext cx="7200900" cy="9717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Questrial"/>
              <a:buNone/>
            </a:pPr>
            <a:r>
              <a:rPr lang="en" sz="4800" b="0" i="0" u="none" strike="noStrike" cap="none">
                <a:solidFill>
                  <a:srgbClr val="00FFFF"/>
                </a:solidFill>
                <a:latin typeface="Love Ya Like A Sister"/>
                <a:ea typeface="Love Ya Like A Sister"/>
                <a:cs typeface="Love Ya Like A Sister"/>
                <a:sym typeface="Love Ya Like A Sister"/>
              </a:rPr>
              <a:t>Analyzing for Persuasion</a:t>
            </a:r>
          </a:p>
        </p:txBody>
      </p:sp>
      <p:sp>
        <p:nvSpPr>
          <p:cNvPr id="309" name="Shape 309"/>
          <p:cNvSpPr txBox="1">
            <a:spLocks noGrp="1"/>
          </p:cNvSpPr>
          <p:nvPr>
            <p:ph type="body" idx="1"/>
          </p:nvPr>
        </p:nvSpPr>
        <p:spPr>
          <a:xfrm>
            <a:off x="201175" y="1357875"/>
            <a:ext cx="8705100" cy="3538800"/>
          </a:xfrm>
          <a:prstGeom prst="rect">
            <a:avLst/>
          </a:prstGeom>
          <a:noFill/>
          <a:ln>
            <a:noFill/>
          </a:ln>
        </p:spPr>
        <p:txBody>
          <a:bodyPr lIns="91425" tIns="45700" rIns="91425" bIns="45700" anchor="t" anchorCtr="0">
            <a:noAutofit/>
          </a:bodyPr>
          <a:lstStyle/>
          <a:p>
            <a:pPr marL="228600" marR="0" lvl="0" indent="-263525" algn="l" rtl="0">
              <a:lnSpc>
                <a:spcPct val="80000"/>
              </a:lnSpc>
              <a:spcBef>
                <a:spcPts val="0"/>
              </a:spcBef>
              <a:spcAft>
                <a:spcPts val="0"/>
              </a:spcAft>
              <a:buClr>
                <a:srgbClr val="FFFFFF"/>
              </a:buClr>
              <a:buSzPct val="100000"/>
              <a:buFont typeface="Arial"/>
              <a:buChar char="•"/>
            </a:pPr>
            <a:r>
              <a:rPr lang="en" sz="2400" b="0" i="0" u="none" strike="noStrike" cap="none">
                <a:solidFill>
                  <a:srgbClr val="FFFFFF"/>
                </a:solidFill>
                <a:latin typeface="Questrial"/>
                <a:ea typeface="Questrial"/>
                <a:cs typeface="Questrial"/>
                <a:sym typeface="Questrial"/>
              </a:rPr>
              <a:t>Content: identify the topic, issue, or problem</a:t>
            </a:r>
          </a:p>
          <a:p>
            <a:pPr marL="228600" marR="0" lvl="0" indent="-263525" algn="l" rtl="0">
              <a:lnSpc>
                <a:spcPct val="80000"/>
              </a:lnSpc>
              <a:spcBef>
                <a:spcPts val="1800"/>
              </a:spcBef>
              <a:spcAft>
                <a:spcPts val="0"/>
              </a:spcAft>
              <a:buClr>
                <a:srgbClr val="FFFFFF"/>
              </a:buClr>
              <a:buSzPct val="100000"/>
              <a:buFont typeface="Arial"/>
              <a:buChar char="•"/>
            </a:pPr>
            <a:r>
              <a:rPr lang="en" sz="2400" b="0" i="0" u="none" strike="noStrike" cap="none">
                <a:solidFill>
                  <a:srgbClr val="FFFFFF"/>
                </a:solidFill>
                <a:latin typeface="Questrial"/>
                <a:ea typeface="Questrial"/>
                <a:cs typeface="Questrial"/>
                <a:sym typeface="Questrial"/>
              </a:rPr>
              <a:t>Purpose: does the author have any other purpose outside of persuasion?</a:t>
            </a:r>
          </a:p>
          <a:p>
            <a:pPr marL="228600" marR="0" lvl="0" indent="-263525" algn="l" rtl="0">
              <a:lnSpc>
                <a:spcPct val="80000"/>
              </a:lnSpc>
              <a:spcBef>
                <a:spcPts val="1800"/>
              </a:spcBef>
              <a:spcAft>
                <a:spcPts val="0"/>
              </a:spcAft>
              <a:buClr>
                <a:srgbClr val="FFFFFF"/>
              </a:buClr>
              <a:buSzPct val="100000"/>
              <a:buFont typeface="Arial"/>
              <a:buChar char="•"/>
            </a:pPr>
            <a:r>
              <a:rPr lang="en" sz="2400" b="0" i="0" u="none" strike="noStrike" cap="none">
                <a:solidFill>
                  <a:srgbClr val="FFFFFF"/>
                </a:solidFill>
                <a:latin typeface="Questrial"/>
                <a:ea typeface="Questrial"/>
                <a:cs typeface="Questrial"/>
                <a:sym typeface="Questrial"/>
              </a:rPr>
              <a:t>Argument: what is the author’s claim or position?  Evidence?  </a:t>
            </a:r>
          </a:p>
          <a:p>
            <a:pPr marL="228600" marR="0" lvl="0" indent="-263525" algn="l" rtl="0">
              <a:lnSpc>
                <a:spcPct val="80000"/>
              </a:lnSpc>
              <a:spcBef>
                <a:spcPts val="1800"/>
              </a:spcBef>
              <a:spcAft>
                <a:spcPts val="0"/>
              </a:spcAft>
              <a:buClr>
                <a:srgbClr val="FFFFFF"/>
              </a:buClr>
              <a:buSzPct val="100000"/>
              <a:buFont typeface="Arial"/>
              <a:buChar char="•"/>
            </a:pPr>
            <a:r>
              <a:rPr lang="en" sz="2400" b="0" i="0" u="none" strike="noStrike" cap="none">
                <a:solidFill>
                  <a:srgbClr val="FFFFFF"/>
                </a:solidFill>
                <a:latin typeface="Questrial"/>
                <a:ea typeface="Questrial"/>
                <a:cs typeface="Questrial"/>
                <a:sym typeface="Questrial"/>
              </a:rPr>
              <a:t>Reasoning and Logic: author’s mode of reasoning?</a:t>
            </a:r>
          </a:p>
          <a:p>
            <a:pPr marL="228600" marR="0" lvl="0" indent="-263525" algn="l" rtl="0">
              <a:lnSpc>
                <a:spcPct val="80000"/>
              </a:lnSpc>
              <a:spcBef>
                <a:spcPts val="1800"/>
              </a:spcBef>
              <a:spcAft>
                <a:spcPts val="0"/>
              </a:spcAft>
              <a:buClr>
                <a:srgbClr val="FFFFFF"/>
              </a:buClr>
              <a:buSzPct val="100000"/>
              <a:buFont typeface="Arial"/>
              <a:buChar char="•"/>
            </a:pPr>
            <a:r>
              <a:rPr lang="en" sz="2400" b="0" i="0" u="none" strike="noStrike" cap="none">
                <a:solidFill>
                  <a:srgbClr val="FFFFFF"/>
                </a:solidFill>
                <a:latin typeface="Questrial"/>
                <a:ea typeface="Questrial"/>
                <a:cs typeface="Questrial"/>
                <a:sym typeface="Questrial"/>
              </a:rPr>
              <a:t>Persuasive Techniques: logical appeal? (Logos)  Emotional appeal? (Pathos)  Appeal through authority? (Ethos)</a:t>
            </a:r>
          </a:p>
          <a:p>
            <a:pPr marL="228600" marR="0" lvl="0" indent="-263525" algn="l" rtl="0">
              <a:lnSpc>
                <a:spcPct val="80000"/>
              </a:lnSpc>
              <a:spcBef>
                <a:spcPts val="1800"/>
              </a:spcBef>
              <a:spcAft>
                <a:spcPts val="0"/>
              </a:spcAft>
              <a:buClr>
                <a:srgbClr val="FFFFFF"/>
              </a:buClr>
              <a:buSzPct val="100000"/>
              <a:buFont typeface="Arial"/>
              <a:buChar char="•"/>
            </a:pPr>
            <a:r>
              <a:rPr lang="en" sz="2400" b="0" i="0" u="none" strike="noStrike" cap="none">
                <a:solidFill>
                  <a:srgbClr val="FFFFFF"/>
                </a:solidFill>
                <a:latin typeface="Questrial"/>
                <a:ea typeface="Questrial"/>
                <a:cs typeface="Questrial"/>
                <a:sym typeface="Questrial"/>
              </a:rPr>
              <a:t>Evaluation:  Are you persuaded to adopt the author’s position?  Did it work? </a:t>
            </a:r>
          </a:p>
          <a:p>
            <a:pPr marL="228600" marR="0" lvl="0" indent="-228600" algn="l" rtl="0">
              <a:lnSpc>
                <a:spcPct val="80000"/>
              </a:lnSpc>
              <a:spcBef>
                <a:spcPts val="1800"/>
              </a:spcBef>
              <a:buClr>
                <a:schemeClr val="lt1"/>
              </a:buClr>
              <a:buSzPct val="77083"/>
              <a:buFont typeface="Arial"/>
              <a:buNone/>
            </a:pPr>
            <a:endParaRPr sz="2400" b="0" i="0" u="none" strike="noStrike" cap="none">
              <a:solidFill>
                <a:srgbClr val="FFFFFF"/>
              </a:solidFill>
              <a:latin typeface="Questrial"/>
              <a:ea typeface="Questrial"/>
              <a:cs typeface="Questrial"/>
              <a:sym typeface="Questrial"/>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253025" y="122300"/>
            <a:ext cx="8520600" cy="572700"/>
          </a:xfrm>
          <a:prstGeom prst="rect">
            <a:avLst/>
          </a:prstGeom>
          <a:noFill/>
        </p:spPr>
        <p:txBody>
          <a:bodyPr lIns="91425" tIns="91425" rIns="91425" bIns="91425" anchor="t" anchorCtr="0">
            <a:noAutofit/>
          </a:bodyPr>
          <a:lstStyle/>
          <a:p>
            <a:pPr lvl="0" algn="ctr" rtl="0">
              <a:spcBef>
                <a:spcPts val="0"/>
              </a:spcBef>
              <a:buNone/>
            </a:pPr>
            <a:r>
              <a:rPr lang="en" b="1" u="sng">
                <a:latin typeface="Coming Soon"/>
                <a:ea typeface="Coming Soon"/>
                <a:cs typeface="Coming Soon"/>
                <a:sym typeface="Coming Soon"/>
              </a:rPr>
              <a:t>Martin Luther King Jr.</a:t>
            </a:r>
          </a:p>
        </p:txBody>
      </p:sp>
      <p:sp>
        <p:nvSpPr>
          <p:cNvPr id="321" name="Shape 321"/>
          <p:cNvSpPr txBox="1">
            <a:spLocks noGrp="1"/>
          </p:cNvSpPr>
          <p:nvPr>
            <p:ph type="body" idx="1"/>
          </p:nvPr>
        </p:nvSpPr>
        <p:spPr>
          <a:xfrm>
            <a:off x="1064550" y="966125"/>
            <a:ext cx="7014900" cy="3371700"/>
          </a:xfrm>
          <a:prstGeom prst="rect">
            <a:avLst/>
          </a:prstGeom>
          <a:solidFill>
            <a:srgbClr val="DED2B6"/>
          </a:solidFill>
        </p:spPr>
        <p:txBody>
          <a:bodyPr lIns="91425" tIns="91425" rIns="91425" bIns="91425" anchor="ctr" anchorCtr="0">
            <a:noAutofit/>
          </a:bodyPr>
          <a:lstStyle/>
          <a:p>
            <a:pPr lvl="0">
              <a:spcBef>
                <a:spcPts val="0"/>
              </a:spcBef>
              <a:buNone/>
            </a:pPr>
            <a:endParaRPr>
              <a:solidFill>
                <a:srgbClr val="000000"/>
              </a:solidFill>
              <a:latin typeface="Architects Daughter"/>
              <a:ea typeface="Architects Daughter"/>
              <a:cs typeface="Architects Daughter"/>
              <a:sym typeface="Architects Daughter"/>
            </a:endParaRPr>
          </a:p>
          <a:p>
            <a:pPr lvl="0">
              <a:spcBef>
                <a:spcPts val="0"/>
              </a:spcBef>
              <a:buNone/>
            </a:pPr>
            <a:r>
              <a:rPr lang="en" sz="3000" b="1">
                <a:solidFill>
                  <a:srgbClr val="000000"/>
                </a:solidFill>
                <a:latin typeface="Architects Daughter"/>
                <a:ea typeface="Architects Daughter"/>
                <a:cs typeface="Architects Daughter"/>
                <a:sym typeface="Architects Daughter"/>
              </a:rPr>
              <a:t>  Share what you know at your table groups for 2 minutes.</a:t>
            </a:r>
          </a:p>
          <a:p>
            <a:pPr lvl="0" rtl="0">
              <a:spcBef>
                <a:spcPts val="0"/>
              </a:spcBef>
              <a:buNone/>
            </a:pPr>
            <a:endParaRPr>
              <a:solidFill>
                <a:srgbClr val="000000"/>
              </a:solidFill>
              <a:latin typeface="Architects Daughter"/>
              <a:ea typeface="Architects Daughter"/>
              <a:cs typeface="Architects Daughter"/>
              <a:sym typeface="Architects Daughte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253025" y="122300"/>
            <a:ext cx="8520600" cy="572700"/>
          </a:xfrm>
          <a:prstGeom prst="rect">
            <a:avLst/>
          </a:prstGeom>
          <a:noFill/>
        </p:spPr>
        <p:txBody>
          <a:bodyPr lIns="91425" tIns="91425" rIns="91425" bIns="91425" anchor="t" anchorCtr="0">
            <a:noAutofit/>
          </a:bodyPr>
          <a:lstStyle/>
          <a:p>
            <a:pPr lvl="0" algn="ctr" rtl="0">
              <a:spcBef>
                <a:spcPts val="0"/>
              </a:spcBef>
              <a:buNone/>
            </a:pPr>
            <a:r>
              <a:rPr lang="en" b="1" u="sng">
                <a:latin typeface="Coming Soon"/>
                <a:ea typeface="Coming Soon"/>
                <a:cs typeface="Coming Soon"/>
                <a:sym typeface="Coming Soon"/>
              </a:rPr>
              <a:t>Martin Luther King Jr.</a:t>
            </a:r>
          </a:p>
        </p:txBody>
      </p:sp>
      <p:sp>
        <p:nvSpPr>
          <p:cNvPr id="327" name="Shape 327"/>
          <p:cNvSpPr txBox="1">
            <a:spLocks noGrp="1"/>
          </p:cNvSpPr>
          <p:nvPr>
            <p:ph type="body" idx="1"/>
          </p:nvPr>
        </p:nvSpPr>
        <p:spPr>
          <a:xfrm>
            <a:off x="1064550" y="966125"/>
            <a:ext cx="7014900" cy="3371700"/>
          </a:xfrm>
          <a:prstGeom prst="rect">
            <a:avLst/>
          </a:prstGeom>
          <a:solidFill>
            <a:srgbClr val="DED2B6"/>
          </a:solidFill>
        </p:spPr>
        <p:txBody>
          <a:bodyPr lIns="91425" tIns="91425" rIns="91425" bIns="91425" anchor="ctr" anchorCtr="0">
            <a:noAutofit/>
          </a:bodyPr>
          <a:lstStyle/>
          <a:p>
            <a:pPr lvl="0" rtl="0">
              <a:spcBef>
                <a:spcPts val="0"/>
              </a:spcBef>
              <a:buNone/>
            </a:pPr>
            <a:endParaRPr>
              <a:solidFill>
                <a:srgbClr val="000000"/>
              </a:solidFill>
              <a:latin typeface="Architects Daughter"/>
              <a:ea typeface="Architects Daughter"/>
              <a:cs typeface="Architects Daughter"/>
              <a:sym typeface="Architects Daughter"/>
            </a:endParaRPr>
          </a:p>
          <a:p>
            <a:pPr lvl="0" rtl="0">
              <a:spcBef>
                <a:spcPts val="0"/>
              </a:spcBef>
              <a:buNone/>
            </a:pPr>
            <a:r>
              <a:rPr lang="en" sz="3000" b="1">
                <a:solidFill>
                  <a:srgbClr val="000000"/>
                </a:solidFill>
                <a:latin typeface="Architects Daughter"/>
                <a:ea typeface="Architects Daughter"/>
                <a:cs typeface="Architects Daughter"/>
                <a:sym typeface="Architects Daughter"/>
              </a:rPr>
              <a:t>  Berlin Jazz Festival -- What is it?</a:t>
            </a:r>
          </a:p>
          <a:p>
            <a:pPr lvl="0" rtl="0">
              <a:spcBef>
                <a:spcPts val="0"/>
              </a:spcBef>
              <a:buNone/>
            </a:pPr>
            <a:endParaRPr>
              <a:solidFill>
                <a:srgbClr val="000000"/>
              </a:solidFill>
              <a:latin typeface="Architects Daughter"/>
              <a:ea typeface="Architects Daughter"/>
              <a:cs typeface="Architects Daughter"/>
              <a:sym typeface="Architects Daughte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253025" y="122300"/>
            <a:ext cx="8520600" cy="572700"/>
          </a:xfrm>
          <a:prstGeom prst="rect">
            <a:avLst/>
          </a:prstGeom>
          <a:noFill/>
        </p:spPr>
        <p:txBody>
          <a:bodyPr lIns="91425" tIns="91425" rIns="91425" bIns="91425" anchor="t" anchorCtr="0">
            <a:noAutofit/>
          </a:bodyPr>
          <a:lstStyle/>
          <a:p>
            <a:pPr lvl="0" algn="ctr" rtl="0">
              <a:spcBef>
                <a:spcPts val="0"/>
              </a:spcBef>
              <a:buNone/>
            </a:pPr>
            <a:r>
              <a:rPr lang="en" b="1" u="sng">
                <a:latin typeface="Coming Soon"/>
                <a:ea typeface="Coming Soon"/>
                <a:cs typeface="Coming Soon"/>
                <a:sym typeface="Coming Soon"/>
              </a:rPr>
              <a:t>Martin Luther King Jr.</a:t>
            </a:r>
          </a:p>
        </p:txBody>
      </p:sp>
      <p:sp>
        <p:nvSpPr>
          <p:cNvPr id="333" name="Shape 333"/>
          <p:cNvSpPr txBox="1">
            <a:spLocks noGrp="1"/>
          </p:cNvSpPr>
          <p:nvPr>
            <p:ph type="body" idx="1"/>
          </p:nvPr>
        </p:nvSpPr>
        <p:spPr>
          <a:xfrm>
            <a:off x="1064550" y="695000"/>
            <a:ext cx="7014900" cy="4298400"/>
          </a:xfrm>
          <a:prstGeom prst="rect">
            <a:avLst/>
          </a:prstGeom>
          <a:solidFill>
            <a:srgbClr val="DED2B6"/>
          </a:solidFill>
        </p:spPr>
        <p:txBody>
          <a:bodyPr lIns="91425" tIns="91425" rIns="91425" bIns="91425" anchor="ctr" anchorCtr="0">
            <a:noAutofit/>
          </a:bodyPr>
          <a:lstStyle/>
          <a:p>
            <a:pPr lvl="0" rtl="0">
              <a:spcBef>
                <a:spcPts val="0"/>
              </a:spcBef>
              <a:buNone/>
            </a:pPr>
            <a:endParaRPr sz="600">
              <a:solidFill>
                <a:srgbClr val="000000"/>
              </a:solidFill>
              <a:latin typeface="Architects Daughter"/>
              <a:ea typeface="Architects Daughter"/>
              <a:cs typeface="Architects Daughter"/>
              <a:sym typeface="Architects Daughter"/>
            </a:endParaRPr>
          </a:p>
          <a:p>
            <a:pPr lvl="0">
              <a:spcBef>
                <a:spcPts val="0"/>
              </a:spcBef>
              <a:buNone/>
            </a:pPr>
            <a:r>
              <a:rPr lang="en" sz="1000" b="1">
                <a:solidFill>
                  <a:srgbClr val="000000"/>
                </a:solidFill>
                <a:latin typeface="Architects Daughter"/>
                <a:ea typeface="Architects Daughter"/>
                <a:cs typeface="Architects Daughter"/>
                <a:sym typeface="Architects Daughter"/>
              </a:rPr>
              <a:t>  </a:t>
            </a:r>
          </a:p>
          <a:p>
            <a:pPr lvl="0" rtl="0">
              <a:spcBef>
                <a:spcPts val="0"/>
              </a:spcBef>
              <a:buNone/>
            </a:pPr>
            <a:r>
              <a:rPr lang="en" sz="1000" b="1">
                <a:solidFill>
                  <a:srgbClr val="000000"/>
                </a:solidFill>
                <a:latin typeface="Architects Daughter"/>
                <a:ea typeface="Architects Daughter"/>
                <a:cs typeface="Architects Daughter"/>
                <a:sym typeface="Architects Daughter"/>
              </a:rPr>
              <a:t>"God has wrought many things out of oppression. He has endowed his creatures with the capacity to create-and from this capacity has flowed the sweet songs of sorrow and joy that have allowed man to cope with his environment and many different situations."</a:t>
            </a:r>
            <a:br>
              <a:rPr lang="en" sz="1000" b="1">
                <a:solidFill>
                  <a:srgbClr val="000000"/>
                </a:solidFill>
                <a:latin typeface="Architects Daughter"/>
                <a:ea typeface="Architects Daughter"/>
                <a:cs typeface="Architects Daughter"/>
                <a:sym typeface="Architects Daughter"/>
              </a:rPr>
            </a:br>
            <a:r>
              <a:rPr lang="en" sz="1000" b="1">
                <a:solidFill>
                  <a:srgbClr val="000000"/>
                </a:solidFill>
                <a:latin typeface="Architects Daughter"/>
                <a:ea typeface="Architects Daughter"/>
                <a:cs typeface="Architects Daughter"/>
                <a:sym typeface="Architects Daughter"/>
              </a:rPr>
              <a:t/>
            </a:r>
            <a:br>
              <a:rPr lang="en" sz="1000" b="1">
                <a:solidFill>
                  <a:srgbClr val="000000"/>
                </a:solidFill>
                <a:latin typeface="Architects Daughter"/>
                <a:ea typeface="Architects Daughter"/>
                <a:cs typeface="Architects Daughter"/>
                <a:sym typeface="Architects Daughter"/>
              </a:rPr>
            </a:br>
            <a:r>
              <a:rPr lang="en" sz="1000" b="1">
                <a:solidFill>
                  <a:srgbClr val="000000"/>
                </a:solidFill>
                <a:latin typeface="Architects Daughter"/>
                <a:ea typeface="Architects Daughter"/>
                <a:cs typeface="Architects Daughter"/>
                <a:sym typeface="Architects Daughter"/>
              </a:rPr>
              <a:t>"Jazz speaks for life. The Blues tell the story of life's difficulties, and if you think for a moment, you will realize that they take the hardest realities of life and put them into music, only to come out with some new hope or sense of triumph. This is triumphant music."</a:t>
            </a:r>
            <a:br>
              <a:rPr lang="en" sz="1000" b="1">
                <a:solidFill>
                  <a:srgbClr val="000000"/>
                </a:solidFill>
                <a:latin typeface="Architects Daughter"/>
                <a:ea typeface="Architects Daughter"/>
                <a:cs typeface="Architects Daughter"/>
                <a:sym typeface="Architects Daughter"/>
              </a:rPr>
            </a:br>
            <a:r>
              <a:rPr lang="en" sz="1000" b="1">
                <a:solidFill>
                  <a:srgbClr val="000000"/>
                </a:solidFill>
                <a:latin typeface="Architects Daughter"/>
                <a:ea typeface="Architects Daughter"/>
                <a:cs typeface="Architects Daughter"/>
                <a:sym typeface="Architects Daughter"/>
              </a:rPr>
              <a:t/>
            </a:r>
            <a:br>
              <a:rPr lang="en" sz="1000" b="1">
                <a:solidFill>
                  <a:srgbClr val="000000"/>
                </a:solidFill>
                <a:latin typeface="Architects Daughter"/>
                <a:ea typeface="Architects Daughter"/>
                <a:cs typeface="Architects Daughter"/>
                <a:sym typeface="Architects Daughter"/>
              </a:rPr>
            </a:br>
            <a:r>
              <a:rPr lang="en" sz="1000" b="1">
                <a:solidFill>
                  <a:srgbClr val="000000"/>
                </a:solidFill>
                <a:latin typeface="Architects Daughter"/>
                <a:ea typeface="Architects Daughter"/>
                <a:cs typeface="Architects Daughter"/>
                <a:sym typeface="Architects Daughter"/>
              </a:rPr>
              <a:t>"Modern Jazz has continued in this tradition, singing the songs of a more complicated urban existence. When life itself offers no order and meaning, the musician creates an order and meaning from the sounds of the earth which flow through his instrument."</a:t>
            </a:r>
            <a:br>
              <a:rPr lang="en" sz="1000" b="1">
                <a:solidFill>
                  <a:srgbClr val="000000"/>
                </a:solidFill>
                <a:latin typeface="Architects Daughter"/>
                <a:ea typeface="Architects Daughter"/>
                <a:cs typeface="Architects Daughter"/>
                <a:sym typeface="Architects Daughter"/>
              </a:rPr>
            </a:br>
            <a:r>
              <a:rPr lang="en" sz="1000" b="1">
                <a:solidFill>
                  <a:srgbClr val="000000"/>
                </a:solidFill>
                <a:latin typeface="Architects Daughter"/>
                <a:ea typeface="Architects Daughter"/>
                <a:cs typeface="Architects Daughter"/>
                <a:sym typeface="Architects Daughter"/>
              </a:rPr>
              <a:t/>
            </a:r>
            <a:br>
              <a:rPr lang="en" sz="1000" b="1">
                <a:solidFill>
                  <a:srgbClr val="000000"/>
                </a:solidFill>
                <a:latin typeface="Architects Daughter"/>
                <a:ea typeface="Architects Daughter"/>
                <a:cs typeface="Architects Daughter"/>
                <a:sym typeface="Architects Daughter"/>
              </a:rPr>
            </a:br>
            <a:r>
              <a:rPr lang="en" sz="1000" b="1">
                <a:solidFill>
                  <a:srgbClr val="000000"/>
                </a:solidFill>
                <a:latin typeface="Architects Daughter"/>
                <a:ea typeface="Architects Daughter"/>
                <a:cs typeface="Architects Daughter"/>
                <a:sym typeface="Architects Daughter"/>
              </a:rPr>
              <a:t>"It is no wonder that so much of the search for identity among American Negroes was championed by Jazz musicians. Long before the modern essayists and scholars wrote of racial identity as a problem for a multiracial world, musicians were returning to their roots to affirm that which was stirring within their souls. Much of the power of our Freedom Movement in the United States has come from this music. It has strengthened us with its sweet rhythms when courage began to fail. It has calmed us with its rich harmonies when spirits were down. And now, Jazz is exported to the world. For in the particular struggle of the Negro in America there is something akin to the universal struggle of modern man. Everybody has the Blues. Everybody longs for meaning. Everybody needs to love and be loved. Everybody needs to clap hands and be happy. Everybody longs for faith."</a:t>
            </a:r>
            <a:br>
              <a:rPr lang="en" sz="1000" b="1">
                <a:solidFill>
                  <a:srgbClr val="000000"/>
                </a:solidFill>
                <a:latin typeface="Architects Daughter"/>
                <a:ea typeface="Architects Daughter"/>
                <a:cs typeface="Architects Daughter"/>
                <a:sym typeface="Architects Daughter"/>
              </a:rPr>
            </a:br>
            <a:r>
              <a:rPr lang="en" sz="1000" b="1">
                <a:solidFill>
                  <a:srgbClr val="000000"/>
                </a:solidFill>
                <a:latin typeface="Architects Daughter"/>
                <a:ea typeface="Architects Daughter"/>
                <a:cs typeface="Architects Daughter"/>
                <a:sym typeface="Architects Daughter"/>
              </a:rPr>
              <a:t/>
            </a:r>
            <a:br>
              <a:rPr lang="en" sz="1000" b="1">
                <a:solidFill>
                  <a:srgbClr val="000000"/>
                </a:solidFill>
                <a:latin typeface="Architects Daughter"/>
                <a:ea typeface="Architects Daughter"/>
                <a:cs typeface="Architects Daughter"/>
                <a:sym typeface="Architects Daughter"/>
              </a:rPr>
            </a:br>
            <a:r>
              <a:rPr lang="en" sz="1000" b="1">
                <a:solidFill>
                  <a:srgbClr val="000000"/>
                </a:solidFill>
                <a:latin typeface="Architects Daughter"/>
                <a:ea typeface="Architects Daughter"/>
                <a:cs typeface="Architects Daughter"/>
                <a:sym typeface="Architects Daughter"/>
              </a:rPr>
              <a:t>"In music, especially this broad category called Jazz, there is a stepping stone towards all of these."</a:t>
            </a:r>
            <a:br>
              <a:rPr lang="en" sz="1000" b="1">
                <a:solidFill>
                  <a:srgbClr val="000000"/>
                </a:solidFill>
                <a:latin typeface="Architects Daughter"/>
                <a:ea typeface="Architects Daughter"/>
                <a:cs typeface="Architects Daughter"/>
                <a:sym typeface="Architects Daughter"/>
              </a:rPr>
            </a:br>
            <a:r>
              <a:rPr lang="en" sz="1000" b="1">
                <a:solidFill>
                  <a:srgbClr val="000000"/>
                </a:solidFill>
                <a:latin typeface="Architects Daughter"/>
                <a:ea typeface="Architects Daughter"/>
                <a:cs typeface="Architects Daughter"/>
                <a:sym typeface="Architects Daughter"/>
              </a:rPr>
              <a:t>"We must use time creatively." - Martin Luther King, Jr</a:t>
            </a:r>
            <a:r>
              <a:rPr lang="en" sz="600" b="1">
                <a:solidFill>
                  <a:srgbClr val="000000"/>
                </a:solidFill>
                <a:latin typeface="Architects Daughter"/>
                <a:ea typeface="Architects Daughter"/>
                <a:cs typeface="Architects Daughter"/>
                <a:sym typeface="Architects Daughter"/>
              </a:rPr>
              <a:t/>
            </a:r>
            <a:br>
              <a:rPr lang="en" sz="600" b="1">
                <a:solidFill>
                  <a:srgbClr val="000000"/>
                </a:solidFill>
                <a:latin typeface="Architects Daughter"/>
                <a:ea typeface="Architects Daughter"/>
                <a:cs typeface="Architects Daughter"/>
                <a:sym typeface="Architects Daughter"/>
              </a:rPr>
            </a:br>
            <a:endParaRPr lang="en" sz="600" b="1">
              <a:solidFill>
                <a:srgbClr val="000000"/>
              </a:solidFill>
              <a:latin typeface="Architects Daughter"/>
              <a:ea typeface="Architects Daughter"/>
              <a:cs typeface="Architects Daughter"/>
              <a:sym typeface="Architects Daughter"/>
            </a:endParaRPr>
          </a:p>
          <a:p>
            <a:pPr lvl="0" rtl="0">
              <a:spcBef>
                <a:spcPts val="0"/>
              </a:spcBef>
              <a:buNone/>
            </a:pPr>
            <a:endParaRPr sz="600">
              <a:solidFill>
                <a:srgbClr val="000000"/>
              </a:solidFill>
              <a:latin typeface="Architects Daughter"/>
              <a:ea typeface="Architects Daughter"/>
              <a:cs typeface="Architects Daughter"/>
              <a:sym typeface="Architects Daughte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253025" y="122300"/>
            <a:ext cx="8520600" cy="572700"/>
          </a:xfrm>
          <a:prstGeom prst="rect">
            <a:avLst/>
          </a:prstGeom>
          <a:noFill/>
        </p:spPr>
        <p:txBody>
          <a:bodyPr lIns="91425" tIns="91425" rIns="91425" bIns="91425" anchor="t" anchorCtr="0">
            <a:noAutofit/>
          </a:bodyPr>
          <a:lstStyle/>
          <a:p>
            <a:pPr lvl="0" algn="ctr" rtl="0">
              <a:spcBef>
                <a:spcPts val="0"/>
              </a:spcBef>
              <a:buNone/>
            </a:pPr>
            <a:r>
              <a:rPr lang="en" b="1" u="sng" dirty="0" smtClean="0">
                <a:latin typeface="Coming Soon"/>
                <a:ea typeface="Coming Soon"/>
                <a:cs typeface="Coming Soon"/>
                <a:sym typeface="Coming Soon"/>
              </a:rPr>
              <a:t>Grammar Keeper</a:t>
            </a:r>
            <a:endParaRPr lang="en" b="1" u="sng" dirty="0">
              <a:latin typeface="Coming Soon"/>
              <a:ea typeface="Coming Soon"/>
              <a:cs typeface="Coming Soon"/>
              <a:sym typeface="Coming Soon"/>
            </a:endParaRPr>
          </a:p>
        </p:txBody>
      </p:sp>
      <p:sp>
        <p:nvSpPr>
          <p:cNvPr id="2" name="TextBox 1"/>
          <p:cNvSpPr txBox="1"/>
          <p:nvPr/>
        </p:nvSpPr>
        <p:spPr>
          <a:xfrm>
            <a:off x="989539" y="995204"/>
            <a:ext cx="7047571" cy="3754874"/>
          </a:xfrm>
          <a:prstGeom prst="rect">
            <a:avLst/>
          </a:prstGeom>
          <a:solidFill>
            <a:srgbClr val="DCC896"/>
          </a:solidFill>
        </p:spPr>
        <p:txBody>
          <a:bodyPr wrap="square" rtlCol="0">
            <a:spAutoFit/>
          </a:bodyPr>
          <a:lstStyle/>
          <a:p>
            <a:endParaRPr lang="en-US" dirty="0" smtClean="0">
              <a:latin typeface="Aharoni" panose="02010803020104030203" pitchFamily="2" charset="-79"/>
              <a:cs typeface="Aharoni" panose="02010803020104030203" pitchFamily="2" charset="-79"/>
            </a:endParaRPr>
          </a:p>
          <a:p>
            <a:r>
              <a:rPr lang="en-US" sz="2800" dirty="0" smtClean="0">
                <a:latin typeface="Aharoni" panose="02010803020104030203" pitchFamily="2" charset="-79"/>
                <a:cs typeface="Aharoni" panose="02010803020104030203" pitchFamily="2" charset="-79"/>
              </a:rPr>
              <a:t>We are going to try a new approach to grammar keepers.  Each week I will assign a Grammar Keeper (commas in a list) and each day, you will need to provide an example of it being used correctly.  If you don’t know the rule…look it up </a:t>
            </a:r>
            <a:r>
              <a:rPr lang="en-US" sz="2800" dirty="0" smtClean="0">
                <a:latin typeface="Aharoni" panose="02010803020104030203" pitchFamily="2" charset="-79"/>
                <a:cs typeface="Aharoni" panose="02010803020104030203" pitchFamily="2" charset="-79"/>
                <a:sym typeface="Wingdings" panose="05000000000000000000" pitchFamily="2" charset="2"/>
              </a:rPr>
              <a:t></a:t>
            </a:r>
            <a:endParaRPr lang="en-US" dirty="0" smtClean="0">
              <a:latin typeface="Aharoni" panose="02010803020104030203" pitchFamily="2" charset="-79"/>
              <a:cs typeface="Aharoni" panose="02010803020104030203" pitchFamily="2" charset="-79"/>
            </a:endParaRPr>
          </a:p>
          <a:p>
            <a:endParaRPr lang="en-US" dirty="0">
              <a:latin typeface="Aharoni" panose="02010803020104030203" pitchFamily="2" charset="-79"/>
              <a:cs typeface="Aharoni" panose="02010803020104030203" pitchFamily="2" charset="-79"/>
            </a:endParaRPr>
          </a:p>
          <a:p>
            <a:endParaRPr lang="en-US" dirty="0" smtClean="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745027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598600" y="82600"/>
            <a:ext cx="7853100" cy="994200"/>
          </a:xfrm>
          <a:prstGeom prst="rect">
            <a:avLst/>
          </a:prstGeom>
          <a:noFill/>
          <a:ln>
            <a:noFill/>
          </a:ln>
        </p:spPr>
        <p:txBody>
          <a:bodyPr lIns="68575" tIns="34275" rIns="68575" bIns="34275" anchor="ctr" anchorCtr="0">
            <a:noAutofit/>
          </a:bodyPr>
          <a:lstStyle/>
          <a:p>
            <a:pPr marL="0" marR="0" lvl="0" indent="0" algn="ctr" rtl="0">
              <a:lnSpc>
                <a:spcPct val="90000"/>
              </a:lnSpc>
              <a:spcBef>
                <a:spcPts val="0"/>
              </a:spcBef>
              <a:spcAft>
                <a:spcPts val="0"/>
              </a:spcAft>
              <a:buClr>
                <a:srgbClr val="47D8B5"/>
              </a:buClr>
              <a:buSzPct val="25000"/>
              <a:buFont typeface="Arial"/>
              <a:buNone/>
            </a:pPr>
            <a:r>
              <a:rPr lang="en" sz="4800">
                <a:solidFill>
                  <a:srgbClr val="000000"/>
                </a:solidFill>
                <a:latin typeface="Fontdiner Swanky"/>
                <a:ea typeface="Fontdiner Swanky"/>
                <a:cs typeface="Fontdiner Swanky"/>
                <a:sym typeface="Fontdiner Swanky"/>
              </a:rPr>
              <a:t>Wednesday</a:t>
            </a:r>
            <a:r>
              <a:rPr lang="en" sz="4800" b="0" i="0" u="none" strike="noStrike" cap="none">
                <a:solidFill>
                  <a:srgbClr val="000000"/>
                </a:solidFill>
                <a:latin typeface="Fontdiner Swanky"/>
                <a:ea typeface="Fontdiner Swanky"/>
                <a:cs typeface="Fontdiner Swanky"/>
                <a:sym typeface="Fontdiner Swanky"/>
              </a:rPr>
              <a:t>, </a:t>
            </a:r>
            <a:r>
              <a:rPr lang="en" sz="4800">
                <a:solidFill>
                  <a:srgbClr val="000000"/>
                </a:solidFill>
                <a:latin typeface="Fontdiner Swanky"/>
                <a:ea typeface="Fontdiner Swanky"/>
                <a:cs typeface="Fontdiner Swanky"/>
                <a:sym typeface="Fontdiner Swanky"/>
              </a:rPr>
              <a:t>January</a:t>
            </a:r>
            <a:r>
              <a:rPr lang="en" sz="4800" b="0" i="0" u="none" strike="noStrike" cap="none">
                <a:solidFill>
                  <a:srgbClr val="000000"/>
                </a:solidFill>
                <a:latin typeface="Fontdiner Swanky"/>
                <a:ea typeface="Fontdiner Swanky"/>
                <a:cs typeface="Fontdiner Swanky"/>
                <a:sym typeface="Fontdiner Swanky"/>
              </a:rPr>
              <a:t> </a:t>
            </a:r>
            <a:r>
              <a:rPr lang="en" sz="4800">
                <a:solidFill>
                  <a:srgbClr val="000000"/>
                </a:solidFill>
                <a:latin typeface="Fontdiner Swanky"/>
                <a:ea typeface="Fontdiner Swanky"/>
                <a:cs typeface="Fontdiner Swanky"/>
                <a:sym typeface="Fontdiner Swanky"/>
              </a:rPr>
              <a:t>18</a:t>
            </a:r>
          </a:p>
        </p:txBody>
      </p:sp>
      <p:sp>
        <p:nvSpPr>
          <p:cNvPr id="339" name="Shape 339"/>
          <p:cNvSpPr txBox="1"/>
          <p:nvPr/>
        </p:nvSpPr>
        <p:spPr>
          <a:xfrm>
            <a:off x="974101" y="1061095"/>
            <a:ext cx="3483452" cy="2150456"/>
          </a:xfrm>
          <a:prstGeom prst="rect">
            <a:avLst/>
          </a:prstGeom>
          <a:solidFill>
            <a:srgbClr val="DED2B6"/>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FFFFFF"/>
              </a:buClr>
              <a:buSzPct val="25000"/>
              <a:buFont typeface="Mystery Quest"/>
              <a:buNone/>
            </a:pPr>
            <a:r>
              <a:rPr lang="en" sz="2700" b="1" i="0" u="sng" strike="noStrike" cap="none" dirty="0">
                <a:solidFill>
                  <a:srgbClr val="073763"/>
                </a:solidFill>
                <a:latin typeface="Mystery Quest"/>
                <a:ea typeface="Mystery Quest"/>
                <a:cs typeface="Mystery Quest"/>
                <a:sym typeface="Mystery Quest"/>
              </a:rPr>
              <a:t>Do Now:</a:t>
            </a:r>
          </a:p>
          <a:p>
            <a:pPr marL="0" marR="0" lvl="0" indent="0" algn="l" rtl="0">
              <a:lnSpc>
                <a:spcPct val="100000"/>
              </a:lnSpc>
              <a:spcBef>
                <a:spcPts val="0"/>
              </a:spcBef>
              <a:spcAft>
                <a:spcPts val="0"/>
              </a:spcAft>
              <a:buClr>
                <a:srgbClr val="FFFFFF"/>
              </a:buClr>
              <a:buSzPct val="25000"/>
              <a:buFont typeface="Coming Soon"/>
              <a:buNone/>
            </a:pPr>
            <a:r>
              <a:rPr lang="en" sz="3000" b="0" i="0" u="none" strike="noStrike" cap="none" dirty="0" smtClean="0">
                <a:solidFill>
                  <a:srgbClr val="073763"/>
                </a:solidFill>
                <a:latin typeface="Coming Soon"/>
                <a:ea typeface="Coming Soon"/>
                <a:cs typeface="Coming Soon"/>
                <a:sym typeface="Coming Soon"/>
              </a:rPr>
              <a:t>SSR-15</a:t>
            </a:r>
          </a:p>
          <a:p>
            <a:pPr marL="0" marR="0" lvl="0" indent="0" algn="l" rtl="0">
              <a:lnSpc>
                <a:spcPct val="100000"/>
              </a:lnSpc>
              <a:spcBef>
                <a:spcPts val="0"/>
              </a:spcBef>
              <a:spcAft>
                <a:spcPts val="0"/>
              </a:spcAft>
              <a:buClr>
                <a:srgbClr val="FFFFFF"/>
              </a:buClr>
              <a:buSzPct val="25000"/>
              <a:buFont typeface="Coming Soon"/>
              <a:buNone/>
            </a:pPr>
            <a:r>
              <a:rPr lang="en" sz="1600" b="1" i="1" dirty="0" smtClean="0">
                <a:solidFill>
                  <a:srgbClr val="073763"/>
                </a:solidFill>
                <a:latin typeface="Coming Soon"/>
                <a:ea typeface="Coming Soon"/>
                <a:cs typeface="Coming Soon"/>
                <a:sym typeface="Coming Soon"/>
              </a:rPr>
              <a:t>You will complete t</a:t>
            </a:r>
            <a:r>
              <a:rPr lang="en-US" sz="1600" b="1" i="1" dirty="0" smtClean="0">
                <a:solidFill>
                  <a:srgbClr val="073763"/>
                </a:solidFill>
                <a:latin typeface="Coming Soon"/>
                <a:ea typeface="Coming Soon"/>
                <a:cs typeface="Coming Soon"/>
                <a:sym typeface="Coming Soon"/>
              </a:rPr>
              <a:t>he</a:t>
            </a:r>
            <a:r>
              <a:rPr lang="en" sz="1600" b="1" i="1" dirty="0" smtClean="0">
                <a:solidFill>
                  <a:srgbClr val="073763"/>
                </a:solidFill>
                <a:latin typeface="Coming Soon"/>
                <a:ea typeface="Coming Soon"/>
                <a:cs typeface="Coming Soon"/>
                <a:sym typeface="Coming Soon"/>
              </a:rPr>
              <a:t> SSR check-in form today on classroom (under “about” section).  For today, make sure you click “no” on the first question.</a:t>
            </a:r>
            <a:endParaRPr lang="en" sz="1600" b="1" i="1" u="none" strike="noStrike" cap="none" dirty="0">
              <a:solidFill>
                <a:srgbClr val="073763"/>
              </a:solidFill>
              <a:latin typeface="Coming Soon"/>
              <a:ea typeface="Coming Soon"/>
              <a:cs typeface="Coming Soon"/>
              <a:sym typeface="Coming Soon"/>
            </a:endParaRPr>
          </a:p>
        </p:txBody>
      </p:sp>
      <p:sp>
        <p:nvSpPr>
          <p:cNvPr id="340" name="Shape 340"/>
          <p:cNvSpPr txBox="1"/>
          <p:nvPr/>
        </p:nvSpPr>
        <p:spPr>
          <a:xfrm>
            <a:off x="685800" y="3390900"/>
            <a:ext cx="3734700" cy="1557900"/>
          </a:xfrm>
          <a:prstGeom prst="rect">
            <a:avLst/>
          </a:prstGeom>
          <a:solidFill>
            <a:srgbClr val="DED2B6"/>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FFFFFF"/>
              </a:buClr>
              <a:buSzPct val="25000"/>
              <a:buFont typeface="Mystery Quest"/>
              <a:buNone/>
            </a:pPr>
            <a:r>
              <a:rPr lang="en" sz="2700" b="1" i="0" u="sng" strike="noStrike" cap="none" dirty="0">
                <a:solidFill>
                  <a:srgbClr val="073763"/>
                </a:solidFill>
                <a:latin typeface="Mystery Quest"/>
                <a:ea typeface="Mystery Quest"/>
                <a:cs typeface="Mystery Quest"/>
                <a:sym typeface="Mystery Quest"/>
              </a:rPr>
              <a:t>Objective:</a:t>
            </a:r>
          </a:p>
          <a:p>
            <a:pPr marL="254000" marR="0" lvl="0" indent="-254000" algn="l" rtl="0">
              <a:lnSpc>
                <a:spcPct val="115000"/>
              </a:lnSpc>
              <a:spcBef>
                <a:spcPts val="0"/>
              </a:spcBef>
              <a:spcAft>
                <a:spcPts val="0"/>
              </a:spcAft>
              <a:buClr>
                <a:srgbClr val="073763"/>
              </a:buClr>
              <a:buSzPct val="128571"/>
              <a:buFont typeface="Coming Soon"/>
              <a:buChar char="•"/>
            </a:pPr>
            <a:r>
              <a:rPr lang="en" sz="1400" b="1" i="0" u="none" strike="noStrike" cap="none" dirty="0">
                <a:solidFill>
                  <a:srgbClr val="073763"/>
                </a:solidFill>
                <a:latin typeface="Coming Soon"/>
                <a:ea typeface="Coming Soon"/>
                <a:cs typeface="Coming Soon"/>
                <a:sym typeface="Coming Soon"/>
              </a:rPr>
              <a:t>I will use my knowled</a:t>
            </a:r>
            <a:r>
              <a:rPr lang="en" b="1" dirty="0">
                <a:solidFill>
                  <a:srgbClr val="073763"/>
                </a:solidFill>
                <a:latin typeface="Coming Soon"/>
                <a:ea typeface="Coming Soon"/>
                <a:cs typeface="Coming Soon"/>
                <a:sym typeface="Coming Soon"/>
              </a:rPr>
              <a:t>ge of mythology to analyze myths, legends, and fables from multiple cultures and compare their elements.</a:t>
            </a:r>
          </a:p>
        </p:txBody>
      </p:sp>
      <p:pic>
        <p:nvPicPr>
          <p:cNvPr id="341" name="Shape 341"/>
          <p:cNvPicPr preferRelativeResize="0"/>
          <p:nvPr/>
        </p:nvPicPr>
        <p:blipFill rotWithShape="1">
          <a:blip r:embed="rId3">
            <a:alphaModFix/>
          </a:blip>
          <a:srcRect/>
          <a:stretch/>
        </p:blipFill>
        <p:spPr>
          <a:xfrm>
            <a:off x="118358" y="1050474"/>
            <a:ext cx="715500" cy="685799"/>
          </a:xfrm>
          <a:prstGeom prst="rect">
            <a:avLst/>
          </a:prstGeom>
          <a:noFill/>
          <a:ln>
            <a:noFill/>
          </a:ln>
        </p:spPr>
      </p:pic>
      <p:pic>
        <p:nvPicPr>
          <p:cNvPr id="342" name="Shape 342"/>
          <p:cNvPicPr preferRelativeResize="0"/>
          <p:nvPr/>
        </p:nvPicPr>
        <p:blipFill rotWithShape="1">
          <a:blip r:embed="rId4">
            <a:alphaModFix/>
          </a:blip>
          <a:srcRect/>
          <a:stretch/>
        </p:blipFill>
        <p:spPr>
          <a:xfrm>
            <a:off x="34796" y="3350551"/>
            <a:ext cx="651000" cy="685800"/>
          </a:xfrm>
          <a:prstGeom prst="rect">
            <a:avLst/>
          </a:prstGeom>
          <a:noFill/>
          <a:ln>
            <a:noFill/>
          </a:ln>
        </p:spPr>
      </p:pic>
      <p:pic>
        <p:nvPicPr>
          <p:cNvPr id="343" name="Shape 343"/>
          <p:cNvPicPr preferRelativeResize="0"/>
          <p:nvPr/>
        </p:nvPicPr>
        <p:blipFill rotWithShape="1">
          <a:blip r:embed="rId5">
            <a:alphaModFix/>
          </a:blip>
          <a:srcRect/>
          <a:stretch/>
        </p:blipFill>
        <p:spPr>
          <a:xfrm>
            <a:off x="4457553" y="3350541"/>
            <a:ext cx="801600" cy="685800"/>
          </a:xfrm>
          <a:prstGeom prst="rect">
            <a:avLst/>
          </a:prstGeom>
          <a:noFill/>
          <a:ln>
            <a:noFill/>
          </a:ln>
        </p:spPr>
      </p:pic>
      <p:sp>
        <p:nvSpPr>
          <p:cNvPr id="344" name="Shape 344"/>
          <p:cNvSpPr txBox="1"/>
          <p:nvPr/>
        </p:nvSpPr>
        <p:spPr>
          <a:xfrm>
            <a:off x="5607900" y="1071718"/>
            <a:ext cx="2579100" cy="1323000"/>
          </a:xfrm>
          <a:prstGeom prst="rect">
            <a:avLst/>
          </a:prstGeom>
          <a:solidFill>
            <a:srgbClr val="DED2B6"/>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FFFFFF"/>
              </a:buClr>
              <a:buSzPct val="25000"/>
              <a:buFont typeface="Mystery Quest"/>
              <a:buNone/>
            </a:pPr>
            <a:r>
              <a:rPr lang="en" sz="2700" b="1" i="0" u="sng" strike="noStrike" cap="none" dirty="0">
                <a:solidFill>
                  <a:srgbClr val="073763"/>
                </a:solidFill>
                <a:latin typeface="Mystery Quest"/>
                <a:ea typeface="Mystery Quest"/>
                <a:cs typeface="Mystery Quest"/>
                <a:sym typeface="Mystery Quest"/>
              </a:rPr>
              <a:t>Homework:</a:t>
            </a:r>
          </a:p>
          <a:p>
            <a:pPr marL="254000" marR="0" lvl="0" indent="-254000" algn="l" rtl="0">
              <a:lnSpc>
                <a:spcPct val="100000"/>
              </a:lnSpc>
              <a:spcBef>
                <a:spcPts val="0"/>
              </a:spcBef>
              <a:spcAft>
                <a:spcPts val="0"/>
              </a:spcAft>
              <a:buClr>
                <a:srgbClr val="FFFFFF"/>
              </a:buClr>
              <a:buFont typeface="Noto Sans Symbols"/>
              <a:buNone/>
            </a:pPr>
            <a:r>
              <a:rPr lang="en-US" sz="1800" b="0" i="0" u="none" strike="noStrike" cap="none" dirty="0" smtClean="0">
                <a:solidFill>
                  <a:srgbClr val="073763"/>
                </a:solidFill>
                <a:latin typeface="Cantarell"/>
                <a:ea typeface="Cantarell"/>
                <a:cs typeface="Cantarell"/>
                <a:sym typeface="Cantarell"/>
              </a:rPr>
              <a:t>None </a:t>
            </a:r>
            <a:r>
              <a:rPr lang="en-US" sz="1800" b="0" i="0" u="none" strike="noStrike" cap="none" dirty="0" smtClean="0">
                <a:solidFill>
                  <a:srgbClr val="073763"/>
                </a:solidFill>
                <a:latin typeface="Cantarell"/>
                <a:ea typeface="Cantarell"/>
                <a:cs typeface="Cantarell"/>
                <a:sym typeface="Wingdings" panose="05000000000000000000" pitchFamily="2" charset="2"/>
              </a:rPr>
              <a:t></a:t>
            </a:r>
            <a:endParaRPr sz="1800" b="0" i="0" u="none" strike="noStrike" cap="none" dirty="0">
              <a:solidFill>
                <a:srgbClr val="073763"/>
              </a:solidFill>
              <a:latin typeface="Cantarell"/>
              <a:ea typeface="Cantarell"/>
              <a:cs typeface="Cantarell"/>
              <a:sym typeface="Cantarell"/>
            </a:endParaRPr>
          </a:p>
        </p:txBody>
      </p:sp>
      <p:sp>
        <p:nvSpPr>
          <p:cNvPr id="345" name="Shape 345"/>
          <p:cNvSpPr txBox="1"/>
          <p:nvPr/>
        </p:nvSpPr>
        <p:spPr>
          <a:xfrm>
            <a:off x="5296200" y="3390900"/>
            <a:ext cx="3202500" cy="1557900"/>
          </a:xfrm>
          <a:prstGeom prst="rect">
            <a:avLst/>
          </a:prstGeom>
          <a:solidFill>
            <a:srgbClr val="DED2B6"/>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FFFFFF"/>
              </a:buClr>
              <a:buSzPct val="25000"/>
              <a:buFont typeface="Mystery Quest"/>
              <a:buNone/>
            </a:pPr>
            <a:r>
              <a:rPr lang="en" sz="2700" b="1" i="0" u="sng" strike="noStrike" cap="none" dirty="0">
                <a:solidFill>
                  <a:srgbClr val="073763"/>
                </a:solidFill>
                <a:latin typeface="Mystery Quest"/>
                <a:ea typeface="Mystery Quest"/>
                <a:cs typeface="Mystery Quest"/>
                <a:sym typeface="Mystery Quest"/>
              </a:rPr>
              <a:t>Today you will need:</a:t>
            </a:r>
          </a:p>
          <a:p>
            <a:pPr marL="254000" marR="0" lvl="0" indent="-254000" algn="l" rtl="0">
              <a:lnSpc>
                <a:spcPct val="100000"/>
              </a:lnSpc>
              <a:spcBef>
                <a:spcPts val="0"/>
              </a:spcBef>
              <a:spcAft>
                <a:spcPts val="0"/>
              </a:spcAft>
              <a:buClr>
                <a:srgbClr val="FFFFFF"/>
              </a:buClr>
              <a:buSzPct val="100000"/>
              <a:buFont typeface="Coming Soon"/>
              <a:buNone/>
            </a:pPr>
            <a:r>
              <a:rPr lang="en-US" sz="1800" i="1" dirty="0" smtClean="0">
                <a:solidFill>
                  <a:srgbClr val="073763"/>
                </a:solidFill>
                <a:latin typeface="Coming Soon"/>
                <a:ea typeface="Coming Soon"/>
                <a:cs typeface="Coming Soon"/>
                <a:sym typeface="Coming Soon"/>
              </a:rPr>
              <a:t>C</a:t>
            </a:r>
            <a:r>
              <a:rPr lang="en" sz="1800" i="1" dirty="0" smtClean="0">
                <a:solidFill>
                  <a:srgbClr val="073763"/>
                </a:solidFill>
                <a:latin typeface="Coming Soon"/>
                <a:ea typeface="Coming Soon"/>
                <a:cs typeface="Coming Soon"/>
                <a:sym typeface="Coming Soon"/>
              </a:rPr>
              <a:t>hromebook</a:t>
            </a:r>
          </a:p>
          <a:p>
            <a:pPr marL="254000" marR="0" lvl="0" indent="-254000" algn="l" rtl="0">
              <a:lnSpc>
                <a:spcPct val="100000"/>
              </a:lnSpc>
              <a:spcBef>
                <a:spcPts val="0"/>
              </a:spcBef>
              <a:spcAft>
                <a:spcPts val="0"/>
              </a:spcAft>
              <a:buClr>
                <a:srgbClr val="FFFFFF"/>
              </a:buClr>
              <a:buSzPct val="100000"/>
              <a:buFont typeface="Coming Soon"/>
              <a:buNone/>
            </a:pPr>
            <a:r>
              <a:rPr lang="en-US" sz="1800" i="1" dirty="0" smtClean="0">
                <a:solidFill>
                  <a:srgbClr val="073763"/>
                </a:solidFill>
                <a:latin typeface="Coming Soon"/>
                <a:ea typeface="Coming Soon"/>
                <a:cs typeface="Coming Soon"/>
                <a:sym typeface="Coming Soon"/>
              </a:rPr>
              <a:t>C</a:t>
            </a:r>
            <a:r>
              <a:rPr lang="en" sz="1800" i="1" dirty="0" smtClean="0">
                <a:solidFill>
                  <a:srgbClr val="073763"/>
                </a:solidFill>
                <a:latin typeface="Coming Soon"/>
                <a:ea typeface="Coming Soon"/>
                <a:cs typeface="Coming Soon"/>
                <a:sym typeface="Coming Soon"/>
              </a:rPr>
              <a:t>olors</a:t>
            </a:r>
          </a:p>
          <a:p>
            <a:pPr marL="254000" marR="0" lvl="0" indent="-254000" algn="l" rtl="0">
              <a:lnSpc>
                <a:spcPct val="100000"/>
              </a:lnSpc>
              <a:spcBef>
                <a:spcPts val="0"/>
              </a:spcBef>
              <a:spcAft>
                <a:spcPts val="0"/>
              </a:spcAft>
              <a:buClr>
                <a:srgbClr val="FFFFFF"/>
              </a:buClr>
              <a:buSzPct val="100000"/>
              <a:buFont typeface="Coming Soon"/>
              <a:buNone/>
            </a:pPr>
            <a:r>
              <a:rPr lang="en-US" sz="1800" i="1" dirty="0" smtClean="0">
                <a:solidFill>
                  <a:srgbClr val="073763"/>
                </a:solidFill>
                <a:latin typeface="Coming Soon"/>
                <a:ea typeface="Coming Soon"/>
                <a:cs typeface="Coming Soon"/>
                <a:sym typeface="Coming Soon"/>
              </a:rPr>
              <a:t>P</a:t>
            </a:r>
            <a:r>
              <a:rPr lang="en" sz="1800" i="1" dirty="0" smtClean="0">
                <a:solidFill>
                  <a:srgbClr val="073763"/>
                </a:solidFill>
                <a:latin typeface="Coming Soon"/>
                <a:ea typeface="Coming Soon"/>
                <a:cs typeface="Coming Soon"/>
                <a:sym typeface="Coming Soon"/>
              </a:rPr>
              <a:t>encil</a:t>
            </a:r>
          </a:p>
          <a:p>
            <a:pPr marL="254000" marR="0" lvl="0" indent="-254000" algn="l" rtl="0">
              <a:lnSpc>
                <a:spcPct val="100000"/>
              </a:lnSpc>
              <a:spcBef>
                <a:spcPts val="0"/>
              </a:spcBef>
              <a:spcAft>
                <a:spcPts val="0"/>
              </a:spcAft>
              <a:buClr>
                <a:srgbClr val="FFFFFF"/>
              </a:buClr>
              <a:buSzPct val="100000"/>
              <a:buFont typeface="Coming Soon"/>
              <a:buNone/>
            </a:pPr>
            <a:endParaRPr lang="en" sz="1800" i="1" dirty="0">
              <a:solidFill>
                <a:srgbClr val="073763"/>
              </a:solidFill>
              <a:latin typeface="Coming Soon"/>
              <a:ea typeface="Coming Soon"/>
              <a:cs typeface="Coming Soon"/>
              <a:sym typeface="Coming Soon"/>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253025" y="122300"/>
            <a:ext cx="8520600" cy="572700"/>
          </a:xfrm>
          <a:prstGeom prst="rect">
            <a:avLst/>
          </a:prstGeom>
          <a:noFill/>
        </p:spPr>
        <p:txBody>
          <a:bodyPr lIns="91425" tIns="91425" rIns="91425" bIns="91425" anchor="t" anchorCtr="0">
            <a:noAutofit/>
          </a:bodyPr>
          <a:lstStyle/>
          <a:p>
            <a:pPr lvl="0" algn="ctr" rtl="0">
              <a:spcBef>
                <a:spcPts val="0"/>
              </a:spcBef>
              <a:buNone/>
            </a:pPr>
            <a:r>
              <a:rPr lang="en" b="1" u="sng" dirty="0" smtClean="0">
                <a:latin typeface="Coming Soon"/>
                <a:ea typeface="Coming Soon"/>
                <a:cs typeface="Coming Soon"/>
                <a:sym typeface="Coming Soon"/>
              </a:rPr>
              <a:t>Grammar Keeper</a:t>
            </a:r>
            <a:endParaRPr lang="en" b="1" u="sng" dirty="0">
              <a:latin typeface="Coming Soon"/>
              <a:ea typeface="Coming Soon"/>
              <a:cs typeface="Coming Soon"/>
              <a:sym typeface="Coming Soon"/>
            </a:endParaRPr>
          </a:p>
        </p:txBody>
      </p:sp>
      <p:sp>
        <p:nvSpPr>
          <p:cNvPr id="2" name="TextBox 1"/>
          <p:cNvSpPr txBox="1"/>
          <p:nvPr/>
        </p:nvSpPr>
        <p:spPr>
          <a:xfrm>
            <a:off x="989539" y="995204"/>
            <a:ext cx="7047571" cy="3754874"/>
          </a:xfrm>
          <a:prstGeom prst="rect">
            <a:avLst/>
          </a:prstGeom>
          <a:solidFill>
            <a:srgbClr val="DCC896"/>
          </a:solidFill>
        </p:spPr>
        <p:txBody>
          <a:bodyPr wrap="square" rtlCol="0">
            <a:spAutoFit/>
          </a:bodyPr>
          <a:lstStyle/>
          <a:p>
            <a:endParaRPr lang="en-US" dirty="0" smtClean="0">
              <a:latin typeface="Aharoni" panose="02010803020104030203" pitchFamily="2" charset="-79"/>
              <a:cs typeface="Aharoni" panose="02010803020104030203" pitchFamily="2" charset="-79"/>
            </a:endParaRPr>
          </a:p>
          <a:p>
            <a:r>
              <a:rPr lang="en-US" sz="2800" dirty="0" smtClean="0">
                <a:latin typeface="Aharoni" panose="02010803020104030203" pitchFamily="2" charset="-79"/>
                <a:cs typeface="Aharoni" panose="02010803020104030203" pitchFamily="2" charset="-79"/>
              </a:rPr>
              <a:t>We are going to try a new approach to grammar keepers.  Each week I will assign a Grammar Keeper (commas in a list) and each day, you will need to provide an example of it being used correctly.  If you don’t know the rule…look it up </a:t>
            </a:r>
            <a:r>
              <a:rPr lang="en-US" sz="2800" dirty="0" smtClean="0">
                <a:latin typeface="Aharoni" panose="02010803020104030203" pitchFamily="2" charset="-79"/>
                <a:cs typeface="Aharoni" panose="02010803020104030203" pitchFamily="2" charset="-79"/>
                <a:sym typeface="Wingdings" panose="05000000000000000000" pitchFamily="2" charset="2"/>
              </a:rPr>
              <a:t></a:t>
            </a:r>
            <a:endParaRPr lang="en-US" dirty="0" smtClean="0">
              <a:latin typeface="Aharoni" panose="02010803020104030203" pitchFamily="2" charset="-79"/>
              <a:cs typeface="Aharoni" panose="02010803020104030203" pitchFamily="2" charset="-79"/>
            </a:endParaRPr>
          </a:p>
          <a:p>
            <a:endParaRPr lang="en-US" dirty="0">
              <a:latin typeface="Aharoni" panose="02010803020104030203" pitchFamily="2" charset="-79"/>
              <a:cs typeface="Aharoni" panose="02010803020104030203" pitchFamily="2" charset="-79"/>
            </a:endParaRPr>
          </a:p>
          <a:p>
            <a:endParaRPr lang="en-US" dirty="0" smtClean="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319477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253025" y="122300"/>
            <a:ext cx="8520600" cy="572700"/>
          </a:xfrm>
          <a:prstGeom prst="rect">
            <a:avLst/>
          </a:prstGeom>
          <a:noFill/>
        </p:spPr>
        <p:txBody>
          <a:bodyPr lIns="91425" tIns="91425" rIns="91425" bIns="91425" anchor="t" anchorCtr="0">
            <a:noAutofit/>
          </a:bodyPr>
          <a:lstStyle/>
          <a:p>
            <a:pPr lvl="0" algn="ctr" rtl="0">
              <a:spcBef>
                <a:spcPts val="0"/>
              </a:spcBef>
              <a:buNone/>
            </a:pPr>
            <a:r>
              <a:rPr lang="en" b="1" u="sng" dirty="0" smtClean="0">
                <a:latin typeface="Coming Soon"/>
                <a:ea typeface="Coming Soon"/>
                <a:cs typeface="Coming Soon"/>
                <a:sym typeface="Coming Soon"/>
              </a:rPr>
              <a:t>Sacred Writing</a:t>
            </a:r>
            <a:endParaRPr lang="en" b="1" u="sng" dirty="0">
              <a:latin typeface="Coming Soon"/>
              <a:ea typeface="Coming Soon"/>
              <a:cs typeface="Coming Soon"/>
              <a:sym typeface="Coming Soon"/>
            </a:endParaRPr>
          </a:p>
        </p:txBody>
      </p:sp>
      <p:sp>
        <p:nvSpPr>
          <p:cNvPr id="2" name="TextBox 1"/>
          <p:cNvSpPr txBox="1"/>
          <p:nvPr/>
        </p:nvSpPr>
        <p:spPr>
          <a:xfrm>
            <a:off x="989539" y="839086"/>
            <a:ext cx="7047571" cy="3323987"/>
          </a:xfrm>
          <a:prstGeom prst="rect">
            <a:avLst/>
          </a:prstGeom>
          <a:solidFill>
            <a:srgbClr val="DCC896"/>
          </a:solidFill>
        </p:spPr>
        <p:txBody>
          <a:bodyPr wrap="square" rtlCol="0">
            <a:spAutoFit/>
          </a:bodyPr>
          <a:lstStyle/>
          <a:p>
            <a:endParaRPr lang="en-US" dirty="0" smtClean="0">
              <a:latin typeface="Aharoni" panose="02010803020104030203" pitchFamily="2" charset="-79"/>
              <a:cs typeface="Aharoni" panose="02010803020104030203" pitchFamily="2" charset="-79"/>
            </a:endParaRPr>
          </a:p>
          <a:p>
            <a:r>
              <a:rPr lang="en-US" sz="2800" dirty="0" smtClean="0">
                <a:latin typeface="Aharoni" panose="02010803020104030203" pitchFamily="2" charset="-79"/>
                <a:cs typeface="Aharoni" panose="02010803020104030203" pitchFamily="2" charset="-79"/>
              </a:rPr>
              <a:t>Write a poem.</a:t>
            </a:r>
          </a:p>
          <a:p>
            <a:endParaRPr lang="en-US" sz="2800" dirty="0">
              <a:latin typeface="Aharoni" panose="02010803020104030203" pitchFamily="2" charset="-79"/>
              <a:cs typeface="Aharoni" panose="02010803020104030203" pitchFamily="2" charset="-79"/>
            </a:endParaRPr>
          </a:p>
          <a:p>
            <a:r>
              <a:rPr lang="en-US" sz="2800" dirty="0" smtClean="0">
                <a:latin typeface="Aharoni" panose="02010803020104030203" pitchFamily="2" charset="-79"/>
                <a:cs typeface="Aharoni" panose="02010803020104030203" pitchFamily="2" charset="-79"/>
              </a:rPr>
              <a:t>It does NOT HAVE to rhyme.</a:t>
            </a:r>
          </a:p>
          <a:p>
            <a:endParaRPr lang="en-US" sz="2800" dirty="0">
              <a:latin typeface="Aharoni" panose="02010803020104030203" pitchFamily="2" charset="-79"/>
              <a:cs typeface="Aharoni" panose="02010803020104030203" pitchFamily="2" charset="-79"/>
            </a:endParaRPr>
          </a:p>
          <a:p>
            <a:r>
              <a:rPr lang="en-US" sz="2800" dirty="0" smtClean="0">
                <a:latin typeface="Aharoni" panose="02010803020104030203" pitchFamily="2" charset="-79"/>
                <a:cs typeface="Aharoni" panose="02010803020104030203" pitchFamily="2" charset="-79"/>
              </a:rPr>
              <a:t>It does need to be more than 2 lines.</a:t>
            </a:r>
          </a:p>
          <a:p>
            <a:endParaRPr lang="en-US" sz="2800" dirty="0">
              <a:latin typeface="Aharoni" panose="02010803020104030203" pitchFamily="2" charset="-79"/>
              <a:cs typeface="Aharoni" panose="02010803020104030203" pitchFamily="2" charset="-79"/>
            </a:endParaRPr>
          </a:p>
          <a:p>
            <a:r>
              <a:rPr lang="en-US" sz="2800" dirty="0" smtClean="0">
                <a:latin typeface="Aharoni" panose="02010803020104030203" pitchFamily="2" charset="-79"/>
                <a:cs typeface="Aharoni" panose="02010803020104030203" pitchFamily="2" charset="-79"/>
              </a:rPr>
              <a:t>Make it meaningful. </a:t>
            </a:r>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9079067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253025" y="122300"/>
            <a:ext cx="8520600" cy="572700"/>
          </a:xfrm>
          <a:prstGeom prst="rect">
            <a:avLst/>
          </a:prstGeom>
          <a:noFill/>
        </p:spPr>
        <p:txBody>
          <a:bodyPr lIns="91425" tIns="91425" rIns="91425" bIns="91425" anchor="t" anchorCtr="0">
            <a:noAutofit/>
          </a:bodyPr>
          <a:lstStyle/>
          <a:p>
            <a:pPr lvl="0" algn="ctr" rtl="0">
              <a:spcBef>
                <a:spcPts val="0"/>
              </a:spcBef>
              <a:buNone/>
            </a:pPr>
            <a:r>
              <a:rPr lang="en" b="1" u="sng" dirty="0" smtClean="0">
                <a:latin typeface="Coming Soon"/>
                <a:ea typeface="Coming Soon"/>
                <a:cs typeface="Coming Soon"/>
                <a:sym typeface="Coming Soon"/>
              </a:rPr>
              <a:t>DOL</a:t>
            </a:r>
            <a:endParaRPr lang="en" b="1" u="sng" dirty="0">
              <a:latin typeface="Coming Soon"/>
              <a:ea typeface="Coming Soon"/>
              <a:cs typeface="Coming Soon"/>
              <a:sym typeface="Coming Soon"/>
            </a:endParaRPr>
          </a:p>
        </p:txBody>
      </p:sp>
      <p:sp>
        <p:nvSpPr>
          <p:cNvPr id="2" name="TextBox 1"/>
          <p:cNvSpPr txBox="1"/>
          <p:nvPr/>
        </p:nvSpPr>
        <p:spPr>
          <a:xfrm>
            <a:off x="989539" y="995204"/>
            <a:ext cx="7047571" cy="3539430"/>
          </a:xfrm>
          <a:prstGeom prst="rect">
            <a:avLst/>
          </a:prstGeom>
          <a:solidFill>
            <a:srgbClr val="DCC896"/>
          </a:solidFill>
        </p:spPr>
        <p:txBody>
          <a:bodyPr wrap="square" rtlCol="0">
            <a:spAutoFit/>
          </a:bodyPr>
          <a:lstStyle/>
          <a:p>
            <a:endParaRPr lang="en-US" dirty="0" smtClean="0">
              <a:latin typeface="Aharoni" panose="02010803020104030203" pitchFamily="2" charset="-79"/>
              <a:cs typeface="Aharoni" panose="02010803020104030203" pitchFamily="2" charset="-79"/>
            </a:endParaRPr>
          </a:p>
          <a:p>
            <a:r>
              <a:rPr lang="en-US" sz="2800" dirty="0" smtClean="0">
                <a:latin typeface="Aharoni" panose="02010803020104030203" pitchFamily="2" charset="-79"/>
                <a:cs typeface="Aharoni" panose="02010803020104030203" pitchFamily="2" charset="-79"/>
              </a:rPr>
              <a:t>You will have 2 paragraphs a week.  It is expected that you will be done with both paragraphs to review on Friday.  Friday will be spent discussing, the work must be done Monday-Thursday.  No more hints beyond what the paper give you…you got this!</a:t>
            </a:r>
            <a:endParaRPr lang="en-US" dirty="0" smtClean="0">
              <a:latin typeface="Aharoni" panose="02010803020104030203" pitchFamily="2" charset="-79"/>
              <a:cs typeface="Aharoni" panose="02010803020104030203" pitchFamily="2" charset="-79"/>
            </a:endParaRPr>
          </a:p>
          <a:p>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756883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253025" y="122300"/>
            <a:ext cx="8520600" cy="572700"/>
          </a:xfrm>
          <a:prstGeom prst="rect">
            <a:avLst/>
          </a:prstGeom>
          <a:noFill/>
        </p:spPr>
        <p:txBody>
          <a:bodyPr lIns="91425" tIns="91425" rIns="91425" bIns="91425" anchor="t" anchorCtr="0">
            <a:noAutofit/>
          </a:bodyPr>
          <a:lstStyle/>
          <a:p>
            <a:pPr lvl="0" algn="ctr" rtl="0">
              <a:spcBef>
                <a:spcPts val="0"/>
              </a:spcBef>
              <a:buNone/>
            </a:pPr>
            <a:r>
              <a:rPr lang="en" b="1" u="sng" dirty="0" smtClean="0">
                <a:latin typeface="Coming Soon"/>
                <a:ea typeface="Coming Soon"/>
                <a:cs typeface="Coming Soon"/>
                <a:sym typeface="Coming Soon"/>
              </a:rPr>
              <a:t>Wicked Word Wedensday</a:t>
            </a:r>
            <a:endParaRPr lang="en" b="1" u="sng" dirty="0">
              <a:latin typeface="Coming Soon"/>
              <a:ea typeface="Coming Soon"/>
              <a:cs typeface="Coming Soon"/>
              <a:sym typeface="Coming Soon"/>
            </a:endParaRPr>
          </a:p>
        </p:txBody>
      </p:sp>
      <p:sp>
        <p:nvSpPr>
          <p:cNvPr id="2" name="TextBox 1"/>
          <p:cNvSpPr txBox="1"/>
          <p:nvPr/>
        </p:nvSpPr>
        <p:spPr>
          <a:xfrm>
            <a:off x="989539" y="1430102"/>
            <a:ext cx="7047571" cy="2585323"/>
          </a:xfrm>
          <a:prstGeom prst="rect">
            <a:avLst/>
          </a:prstGeom>
          <a:solidFill>
            <a:srgbClr val="DCC896"/>
          </a:solidFill>
        </p:spPr>
        <p:txBody>
          <a:bodyPr wrap="square" rtlCol="0">
            <a:spAutoFit/>
          </a:bodyPr>
          <a:lstStyle/>
          <a:p>
            <a:r>
              <a:rPr lang="en-US" sz="5400" dirty="0" smtClean="0">
                <a:latin typeface="Aharoni" panose="02010803020104030203" pitchFamily="2" charset="-79"/>
                <a:cs typeface="Aharoni" panose="02010803020104030203" pitchFamily="2" charset="-79"/>
              </a:rPr>
              <a:t>Vocabulary Quiz on Google Classroom</a:t>
            </a:r>
          </a:p>
          <a:p>
            <a:endParaRPr lang="en-US" sz="5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36383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1335000" y="180975"/>
            <a:ext cx="6474000" cy="5727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chitects Daughter"/>
              <a:buNone/>
            </a:pPr>
            <a:r>
              <a:rPr lang="en" sz="2800" b="1" i="0" u="none" strike="noStrike" cap="none">
                <a:solidFill>
                  <a:srgbClr val="000000"/>
                </a:solidFill>
                <a:latin typeface="Architects Daughter"/>
                <a:ea typeface="Architects Daughter"/>
                <a:cs typeface="Architects Daughter"/>
                <a:sym typeface="Architects Daughter"/>
              </a:rPr>
              <a:t>Stylistic Elements of Myths</a:t>
            </a:r>
          </a:p>
        </p:txBody>
      </p:sp>
      <p:sp>
        <p:nvSpPr>
          <p:cNvPr id="351" name="Shape 351"/>
          <p:cNvSpPr txBox="1">
            <a:spLocks noGrp="1"/>
          </p:cNvSpPr>
          <p:nvPr>
            <p:ph type="body" idx="1"/>
          </p:nvPr>
        </p:nvSpPr>
        <p:spPr>
          <a:xfrm>
            <a:off x="147550" y="2973625"/>
            <a:ext cx="8520600" cy="2043300"/>
          </a:xfrm>
          <a:prstGeom prst="rect">
            <a:avLst/>
          </a:prstGeom>
          <a:noFill/>
          <a:ln>
            <a:noFill/>
          </a:ln>
        </p:spPr>
        <p:txBody>
          <a:bodyPr lIns="91425" tIns="91425" rIns="91425" bIns="91425" anchor="t" anchorCtr="0">
            <a:noAutofit/>
          </a:bodyPr>
          <a:lstStyle/>
          <a:p>
            <a:pPr marL="457200" marR="0" lvl="0" indent="-228600" algn="l" rtl="0">
              <a:lnSpc>
                <a:spcPct val="115000"/>
              </a:lnSpc>
              <a:spcBef>
                <a:spcPts val="0"/>
              </a:spcBef>
              <a:spcAft>
                <a:spcPts val="0"/>
              </a:spcAft>
              <a:buClr>
                <a:srgbClr val="000000"/>
              </a:buClr>
              <a:buSzPct val="25000"/>
              <a:buFont typeface="Architects Daughter"/>
              <a:buNone/>
            </a:pPr>
            <a:endParaRPr sz="2400">
              <a:solidFill>
                <a:srgbClr val="000000"/>
              </a:solidFill>
              <a:latin typeface="Architects Daughter"/>
              <a:ea typeface="Architects Daughter"/>
              <a:cs typeface="Architects Daughter"/>
              <a:sym typeface="Architects Daughter"/>
            </a:endParaRPr>
          </a:p>
          <a:p>
            <a:pPr marL="457200" marR="0" lvl="0" indent="-228600" algn="l" rtl="0">
              <a:lnSpc>
                <a:spcPct val="115000"/>
              </a:lnSpc>
              <a:spcBef>
                <a:spcPts val="0"/>
              </a:spcBef>
              <a:spcAft>
                <a:spcPts val="0"/>
              </a:spcAft>
              <a:buClr>
                <a:srgbClr val="000000"/>
              </a:buClr>
              <a:buSzPct val="25000"/>
              <a:buFont typeface="Architects Daughter"/>
              <a:buNone/>
            </a:pPr>
            <a:endParaRPr sz="2400">
              <a:solidFill>
                <a:srgbClr val="000000"/>
              </a:solidFill>
              <a:latin typeface="Architects Daughter"/>
              <a:ea typeface="Architects Daughter"/>
              <a:cs typeface="Architects Daughter"/>
              <a:sym typeface="Architects Daughter"/>
            </a:endParaRPr>
          </a:p>
          <a:p>
            <a:pPr marL="457200" marR="0" lvl="0" indent="-228600" algn="l" rtl="0">
              <a:lnSpc>
                <a:spcPct val="115000"/>
              </a:lnSpc>
              <a:spcBef>
                <a:spcPts val="0"/>
              </a:spcBef>
              <a:spcAft>
                <a:spcPts val="0"/>
              </a:spcAft>
              <a:buClr>
                <a:srgbClr val="000000"/>
              </a:buClr>
              <a:buSzPct val="25000"/>
              <a:buFont typeface="Architects Daughter"/>
              <a:buNone/>
            </a:pPr>
            <a:r>
              <a:rPr lang="en" sz="2400" b="0" i="0" u="none" strike="noStrike" cap="none">
                <a:solidFill>
                  <a:srgbClr val="000000"/>
                </a:solidFill>
                <a:latin typeface="Architects Daughter"/>
                <a:ea typeface="Architects Daughter"/>
                <a:cs typeface="Architects Daughter"/>
                <a:sym typeface="Architects Daughter"/>
              </a:rPr>
              <a:t>Passed down </a:t>
            </a:r>
            <a:r>
              <a:rPr lang="en" sz="2400" b="1" i="1" u="sng" strike="noStrike" cap="none">
                <a:solidFill>
                  <a:srgbClr val="000000"/>
                </a:solidFill>
                <a:latin typeface="Architects Daughter"/>
                <a:ea typeface="Architects Daughter"/>
                <a:cs typeface="Architects Daughter"/>
                <a:sym typeface="Architects Daughter"/>
              </a:rPr>
              <a:t>orally</a:t>
            </a:r>
            <a:r>
              <a:rPr lang="en" sz="2400" b="0" i="0" u="none" strike="noStrike" cap="none">
                <a:solidFill>
                  <a:srgbClr val="000000"/>
                </a:solidFill>
                <a:latin typeface="Architects Daughter"/>
                <a:ea typeface="Architects Daughter"/>
                <a:cs typeface="Architects Daughter"/>
                <a:sym typeface="Architects Daughter"/>
              </a:rPr>
              <a:t> in various cultures.  Why??</a:t>
            </a: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316950" y="171175"/>
            <a:ext cx="8520600" cy="572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chitects Daughter"/>
              <a:buNone/>
            </a:pPr>
            <a:r>
              <a:rPr lang="en" sz="2800" b="1" i="0" u="none" strike="noStrike" cap="none">
                <a:solidFill>
                  <a:srgbClr val="000000"/>
                </a:solidFill>
                <a:latin typeface="Architects Daughter"/>
                <a:ea typeface="Architects Daughter"/>
                <a:cs typeface="Architects Daughter"/>
                <a:sym typeface="Architects Daughter"/>
              </a:rPr>
              <a:t>Stylistic Elements of Myths: Characterization</a:t>
            </a:r>
          </a:p>
        </p:txBody>
      </p:sp>
      <p:sp>
        <p:nvSpPr>
          <p:cNvPr id="357" name="Shape 357"/>
          <p:cNvSpPr txBox="1">
            <a:spLocks noGrp="1"/>
          </p:cNvSpPr>
          <p:nvPr>
            <p:ph type="body" idx="1"/>
          </p:nvPr>
        </p:nvSpPr>
        <p:spPr>
          <a:xfrm>
            <a:off x="216000" y="950275"/>
            <a:ext cx="8722500" cy="3959100"/>
          </a:xfrm>
          <a:prstGeom prst="rect">
            <a:avLst/>
          </a:prstGeom>
          <a:solidFill>
            <a:srgbClr val="DED2B6"/>
          </a:solidFill>
          <a:ln>
            <a:noFill/>
          </a:ln>
        </p:spPr>
        <p:txBody>
          <a:bodyPr lIns="91425" tIns="91425" rIns="91425" bIns="91425" anchor="t" anchorCtr="0">
            <a:noAutofit/>
          </a:bodyPr>
          <a:lstStyle/>
          <a:p>
            <a:pPr marL="457200" marR="0" lvl="0" indent="-228600" algn="l" rtl="0">
              <a:lnSpc>
                <a:spcPct val="115000"/>
              </a:lnSpc>
              <a:spcBef>
                <a:spcPts val="0"/>
              </a:spcBef>
              <a:spcAft>
                <a:spcPts val="0"/>
              </a:spcAft>
              <a:buClr>
                <a:srgbClr val="000000"/>
              </a:buClr>
              <a:buSzPct val="25000"/>
              <a:buFont typeface="Architects Daughter"/>
              <a:buNone/>
            </a:pPr>
            <a:r>
              <a:rPr lang="en" sz="2400" b="0" i="0" u="none" strike="noStrike" cap="none">
                <a:solidFill>
                  <a:srgbClr val="000000"/>
                </a:solidFill>
                <a:latin typeface="Architects Daughter"/>
                <a:ea typeface="Architects Daughter"/>
                <a:cs typeface="Architects Daughter"/>
                <a:sym typeface="Architects Daughter"/>
              </a:rPr>
              <a:t>Features gods, goddesses, and other beings with extraordinary powers.</a:t>
            </a:r>
          </a:p>
          <a:p>
            <a:pPr marL="457200" marR="0" lvl="0" indent="-228600" algn="l" rtl="0">
              <a:lnSpc>
                <a:spcPct val="115000"/>
              </a:lnSpc>
              <a:spcBef>
                <a:spcPts val="1600"/>
              </a:spcBef>
              <a:spcAft>
                <a:spcPts val="0"/>
              </a:spcAft>
              <a:buClr>
                <a:srgbClr val="000000"/>
              </a:buClr>
              <a:buSzPct val="25000"/>
              <a:buFont typeface="Architects Daughter"/>
              <a:buNone/>
            </a:pPr>
            <a:r>
              <a:rPr lang="en" sz="2400" b="0" i="0" u="none" strike="noStrike" cap="none">
                <a:solidFill>
                  <a:srgbClr val="000000"/>
                </a:solidFill>
                <a:latin typeface="Architects Daughter"/>
                <a:ea typeface="Architects Daughter"/>
                <a:cs typeface="Architects Daughter"/>
                <a:sym typeface="Architects Daughter"/>
              </a:rPr>
              <a:t>Often times, these characters have the same emotions and weaknesses as humans.</a:t>
            </a:r>
          </a:p>
          <a:p>
            <a:pPr marL="914400" marR="0" lvl="1" indent="-228600" algn="l" rtl="0">
              <a:lnSpc>
                <a:spcPct val="115000"/>
              </a:lnSpc>
              <a:spcBef>
                <a:spcPts val="0"/>
              </a:spcBef>
              <a:spcAft>
                <a:spcPts val="0"/>
              </a:spcAft>
              <a:buClr>
                <a:srgbClr val="000000"/>
              </a:buClr>
              <a:buSzPct val="25000"/>
              <a:buFont typeface="Architects Daughter"/>
              <a:buNone/>
            </a:pPr>
            <a:endParaRPr/>
          </a:p>
          <a:p>
            <a:pPr marL="1371600" marR="0" lvl="2" indent="-228600" algn="l" rtl="0">
              <a:lnSpc>
                <a:spcPct val="115000"/>
              </a:lnSpc>
              <a:spcBef>
                <a:spcPts val="0"/>
              </a:spcBef>
              <a:spcAft>
                <a:spcPts val="0"/>
              </a:spcAft>
              <a:buClr>
                <a:srgbClr val="000000"/>
              </a:buClr>
              <a:buSzPct val="25000"/>
              <a:buFont typeface="Architects Daughter"/>
              <a:buNone/>
            </a:pPr>
            <a:r>
              <a:rPr lang="en" sz="2400">
                <a:solidFill>
                  <a:srgbClr val="000000"/>
                </a:solidFill>
                <a:latin typeface="Architects Daughter"/>
                <a:ea typeface="Architects Daughter"/>
                <a:cs typeface="Architects Daughter"/>
                <a:sym typeface="Architects Daughter"/>
              </a:rPr>
              <a:t>Typical types of characters:</a:t>
            </a:r>
          </a:p>
          <a:p>
            <a:pPr marL="1828800" marR="0" lvl="2" indent="-228600" algn="l" rtl="0">
              <a:lnSpc>
                <a:spcPct val="115000"/>
              </a:lnSpc>
              <a:spcBef>
                <a:spcPts val="0"/>
              </a:spcBef>
              <a:spcAft>
                <a:spcPts val="0"/>
              </a:spcAft>
              <a:buClr>
                <a:srgbClr val="000000"/>
              </a:buClr>
              <a:buSzPct val="25000"/>
              <a:buFont typeface="Architects Daughter"/>
              <a:buNone/>
            </a:pPr>
            <a:r>
              <a:rPr lang="en" sz="2400" b="0" i="0" u="none" strike="noStrike" cap="none">
                <a:solidFill>
                  <a:srgbClr val="000000"/>
                </a:solidFill>
                <a:latin typeface="Architects Daughter"/>
                <a:ea typeface="Architects Daughter"/>
                <a:cs typeface="Architects Daughter"/>
                <a:sym typeface="Architects Daughter"/>
              </a:rPr>
              <a:t>normal people</a:t>
            </a:r>
          </a:p>
          <a:p>
            <a:pPr marL="1828800" marR="0" lvl="2" indent="-228600" algn="l" rtl="0">
              <a:lnSpc>
                <a:spcPct val="115000"/>
              </a:lnSpc>
              <a:spcBef>
                <a:spcPts val="0"/>
              </a:spcBef>
              <a:spcAft>
                <a:spcPts val="0"/>
              </a:spcAft>
              <a:buClr>
                <a:srgbClr val="000000"/>
              </a:buClr>
              <a:buSzPct val="25000"/>
              <a:buFont typeface="Architects Daughter"/>
              <a:buNone/>
            </a:pPr>
            <a:r>
              <a:rPr lang="en" sz="2400" b="0" i="0" u="none" strike="noStrike" cap="none">
                <a:solidFill>
                  <a:srgbClr val="000000"/>
                </a:solidFill>
                <a:latin typeface="Architects Daughter"/>
                <a:ea typeface="Architects Daughter"/>
                <a:cs typeface="Architects Daughter"/>
                <a:sym typeface="Architects Daughter"/>
              </a:rPr>
              <a:t>gods or goddesses</a:t>
            </a:r>
          </a:p>
          <a:p>
            <a:pPr marL="1828800" marR="0" lvl="2" indent="-228600" algn="l" rtl="0">
              <a:lnSpc>
                <a:spcPct val="115000"/>
              </a:lnSpc>
              <a:spcBef>
                <a:spcPts val="0"/>
              </a:spcBef>
              <a:spcAft>
                <a:spcPts val="0"/>
              </a:spcAft>
              <a:buClr>
                <a:srgbClr val="000000"/>
              </a:buClr>
              <a:buSzPct val="25000"/>
              <a:buFont typeface="Architects Daughter"/>
              <a:buNone/>
            </a:pPr>
            <a:r>
              <a:rPr lang="en" sz="2400" b="0" i="0" u="none" strike="noStrike" cap="none">
                <a:solidFill>
                  <a:srgbClr val="000000"/>
                </a:solidFill>
                <a:latin typeface="Architects Daughter"/>
                <a:ea typeface="Architects Daughter"/>
                <a:cs typeface="Architects Daughter"/>
                <a:sym typeface="Architects Daughter"/>
              </a:rPr>
              <a:t>monsters or creatures</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336225" y="136200"/>
            <a:ext cx="8520600" cy="595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chitects Daughter"/>
              <a:buNone/>
            </a:pPr>
            <a:r>
              <a:rPr lang="en" sz="2800" b="1" i="0" u="none" strike="noStrike" cap="none">
                <a:solidFill>
                  <a:srgbClr val="000000"/>
                </a:solidFill>
                <a:latin typeface="Architects Daughter"/>
                <a:ea typeface="Architects Daughter"/>
                <a:cs typeface="Architects Daughter"/>
                <a:sym typeface="Architects Daughter"/>
              </a:rPr>
              <a:t>Stylistic Elements of Myths: </a:t>
            </a:r>
            <a:r>
              <a:rPr lang="en" sz="2800" b="1" i="1" u="none" strike="noStrike" cap="none">
                <a:solidFill>
                  <a:srgbClr val="000000"/>
                </a:solidFill>
                <a:latin typeface="Architects Daughter"/>
                <a:ea typeface="Architects Daughter"/>
                <a:cs typeface="Architects Daughter"/>
                <a:sym typeface="Architects Daughter"/>
              </a:rPr>
              <a:t>Cause and Effect</a:t>
            </a:r>
          </a:p>
        </p:txBody>
      </p:sp>
      <p:sp>
        <p:nvSpPr>
          <p:cNvPr id="363" name="Shape 363"/>
          <p:cNvSpPr txBox="1">
            <a:spLocks noGrp="1"/>
          </p:cNvSpPr>
          <p:nvPr>
            <p:ph type="body" idx="1"/>
          </p:nvPr>
        </p:nvSpPr>
        <p:spPr>
          <a:xfrm>
            <a:off x="420525" y="932950"/>
            <a:ext cx="8352000" cy="3937500"/>
          </a:xfrm>
          <a:prstGeom prst="rect">
            <a:avLst/>
          </a:prstGeom>
          <a:solidFill>
            <a:srgbClr val="DED2B6"/>
          </a:solidFill>
          <a:ln>
            <a:noFill/>
          </a:ln>
        </p:spPr>
        <p:txBody>
          <a:bodyPr lIns="91425" tIns="91425" rIns="91425" bIns="91425" anchor="t" anchorCtr="0">
            <a:noAutofit/>
          </a:bodyPr>
          <a:lstStyle/>
          <a:p>
            <a:pPr marL="457200" marR="0" lvl="0" indent="-228600" algn="l" rtl="0">
              <a:lnSpc>
                <a:spcPct val="115000"/>
              </a:lnSpc>
              <a:spcBef>
                <a:spcPts val="0"/>
              </a:spcBef>
              <a:spcAft>
                <a:spcPts val="0"/>
              </a:spcAft>
              <a:buClr>
                <a:srgbClr val="000000"/>
              </a:buClr>
              <a:buSzPct val="25000"/>
              <a:buFont typeface="Architects Daughter"/>
              <a:buNone/>
            </a:pPr>
            <a:r>
              <a:rPr lang="en" sz="2400" b="0" i="0" u="none" strike="noStrike" cap="none">
                <a:solidFill>
                  <a:srgbClr val="000000"/>
                </a:solidFill>
                <a:latin typeface="Architects Daughter"/>
                <a:ea typeface="Architects Daughter"/>
                <a:cs typeface="Architects Daughter"/>
                <a:sym typeface="Architects Daughter"/>
              </a:rPr>
              <a:t>Explains how something in the world came to be</a:t>
            </a:r>
          </a:p>
          <a:p>
            <a:pPr marL="457200" marR="0" lvl="0" indent="-228600" algn="l" rtl="0">
              <a:lnSpc>
                <a:spcPct val="115000"/>
              </a:lnSpc>
              <a:spcBef>
                <a:spcPts val="1600"/>
              </a:spcBef>
              <a:spcAft>
                <a:spcPts val="0"/>
              </a:spcAft>
              <a:buClr>
                <a:srgbClr val="000000"/>
              </a:buClr>
              <a:buSzPct val="25000"/>
              <a:buFont typeface="Architects Daughter"/>
              <a:buNone/>
            </a:pPr>
            <a:r>
              <a:rPr lang="en" sz="2400" b="0" i="0" u="none" strike="noStrike" cap="none">
                <a:solidFill>
                  <a:srgbClr val="000000"/>
                </a:solidFill>
                <a:latin typeface="Architects Daughter"/>
                <a:ea typeface="Architects Daughter"/>
                <a:cs typeface="Architects Daughter"/>
                <a:sym typeface="Architects Daughter"/>
              </a:rPr>
              <a:t>There is often a cause and effect relationship highlighted</a:t>
            </a:r>
          </a:p>
          <a:p>
            <a:pPr marL="914400" marR="0" lvl="1" indent="-228600" algn="l" rtl="0">
              <a:lnSpc>
                <a:spcPct val="115000"/>
              </a:lnSpc>
              <a:spcBef>
                <a:spcPts val="0"/>
              </a:spcBef>
              <a:spcAft>
                <a:spcPts val="0"/>
              </a:spcAft>
              <a:buClr>
                <a:srgbClr val="000000"/>
              </a:buClr>
              <a:buSzPct val="25000"/>
              <a:buFont typeface="Architects Daughter"/>
              <a:buNone/>
            </a:pPr>
            <a:endParaRPr/>
          </a:p>
          <a:p>
            <a:pPr marL="1828800" marR="0" lvl="3" indent="-228600" algn="l" rtl="0">
              <a:lnSpc>
                <a:spcPct val="115000"/>
              </a:lnSpc>
              <a:spcBef>
                <a:spcPts val="0"/>
              </a:spcBef>
              <a:spcAft>
                <a:spcPts val="0"/>
              </a:spcAft>
              <a:buClr>
                <a:srgbClr val="000000"/>
              </a:buClr>
              <a:buSzPct val="25000"/>
              <a:buFont typeface="Architects Daughter"/>
              <a:buNone/>
            </a:pPr>
            <a:r>
              <a:rPr lang="en" sz="2400" b="0" i="0" u="none" strike="noStrike" cap="none">
                <a:solidFill>
                  <a:srgbClr val="000000"/>
                </a:solidFill>
                <a:latin typeface="Architects Daughter"/>
                <a:ea typeface="Architects Daughter"/>
                <a:cs typeface="Architects Daughter"/>
                <a:sym typeface="Architects Daughter"/>
              </a:rPr>
              <a:t>transformations, magic and trickery, gods and goddesses</a:t>
            </a:r>
          </a:p>
          <a:p>
            <a:pPr marL="1371600" marR="0" lvl="2" indent="-228600" algn="l" rtl="0">
              <a:lnSpc>
                <a:spcPct val="115000"/>
              </a:lnSpc>
              <a:spcBef>
                <a:spcPts val="0"/>
              </a:spcBef>
              <a:spcAft>
                <a:spcPts val="0"/>
              </a:spcAft>
              <a:buClr>
                <a:srgbClr val="000000"/>
              </a:buClr>
              <a:buSzPct val="25000"/>
              <a:buFont typeface="Architects Daughter"/>
              <a:buNone/>
            </a:pPr>
            <a:r>
              <a:rPr lang="en" sz="2400" b="0" i="0" u="none" strike="noStrike" cap="none">
                <a:solidFill>
                  <a:srgbClr val="000000"/>
                </a:solidFill>
                <a:latin typeface="Architects Daughter"/>
                <a:ea typeface="Architects Daughter"/>
                <a:cs typeface="Architects Daughter"/>
                <a:sym typeface="Architects Daughter"/>
              </a:rPr>
              <a:t>Supernatural or Magical Elements</a:t>
            </a:r>
          </a:p>
          <a:p>
            <a:pPr marL="1828800" marR="0" lvl="3" indent="-228600" algn="l" rtl="0">
              <a:lnSpc>
                <a:spcPct val="115000"/>
              </a:lnSpc>
              <a:spcBef>
                <a:spcPts val="0"/>
              </a:spcBef>
              <a:spcAft>
                <a:spcPts val="0"/>
              </a:spcAft>
              <a:buClr>
                <a:srgbClr val="000000"/>
              </a:buClr>
              <a:buSzPct val="25000"/>
              <a:buFont typeface="Architects Daughter"/>
              <a:buNone/>
            </a:pPr>
            <a:r>
              <a:rPr lang="en" sz="2400" b="0" i="0" u="none" strike="noStrike" cap="none">
                <a:solidFill>
                  <a:srgbClr val="000000"/>
                </a:solidFill>
                <a:latin typeface="Architects Daughter"/>
                <a:ea typeface="Architects Daughter"/>
                <a:cs typeface="Architects Daughter"/>
                <a:sym typeface="Architects Daughter"/>
              </a:rPr>
              <a:t>What is the myth explaining?</a:t>
            </a: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chitects Daughter"/>
              <a:buNone/>
            </a:pPr>
            <a:r>
              <a:rPr lang="en" sz="2400" b="1" i="0" u="none" strike="noStrike" cap="none">
                <a:solidFill>
                  <a:srgbClr val="000000"/>
                </a:solidFill>
                <a:latin typeface="Architects Daughter"/>
                <a:ea typeface="Architects Daughter"/>
                <a:cs typeface="Architects Daughter"/>
                <a:sym typeface="Architects Daughter"/>
              </a:rPr>
              <a:t>Example...</a:t>
            </a:r>
          </a:p>
        </p:txBody>
      </p:sp>
      <p:sp>
        <p:nvSpPr>
          <p:cNvPr id="369" name="Shape 369"/>
          <p:cNvSpPr txBox="1">
            <a:spLocks noGrp="1"/>
          </p:cNvSpPr>
          <p:nvPr>
            <p:ph type="body" idx="1"/>
          </p:nvPr>
        </p:nvSpPr>
        <p:spPr>
          <a:xfrm>
            <a:off x="311700" y="1152475"/>
            <a:ext cx="8520600" cy="3416400"/>
          </a:xfrm>
          <a:prstGeom prst="rect">
            <a:avLst/>
          </a:prstGeom>
          <a:solidFill>
            <a:srgbClr val="DED2B6"/>
          </a:solid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2"/>
              </a:buClr>
              <a:buSzPct val="25000"/>
              <a:buFont typeface="Arial"/>
              <a:buNone/>
            </a:pPr>
            <a:endParaRPr sz="4800" b="0" i="0" u="none" strike="noStrike" cap="none">
              <a:solidFill>
                <a:srgbClr val="000000"/>
              </a:solidFill>
              <a:latin typeface="Architects Daughter"/>
              <a:ea typeface="Architects Daughter"/>
              <a:cs typeface="Architects Daughter"/>
              <a:sym typeface="Architects Daughter"/>
            </a:endParaRPr>
          </a:p>
          <a:p>
            <a:pPr marL="0" marR="0" lvl="0" indent="0" algn="ctr" rtl="0">
              <a:lnSpc>
                <a:spcPct val="115000"/>
              </a:lnSpc>
              <a:spcBef>
                <a:spcPts val="1600"/>
              </a:spcBef>
              <a:spcAft>
                <a:spcPts val="0"/>
              </a:spcAft>
              <a:buClr>
                <a:schemeClr val="dk2"/>
              </a:buClr>
              <a:buSzPct val="25000"/>
              <a:buFont typeface="Architects Daughter"/>
              <a:buNone/>
            </a:pPr>
            <a:r>
              <a:rPr lang="en" sz="4800" b="0" i="0" u="none" strike="noStrike" cap="none">
                <a:solidFill>
                  <a:srgbClr val="000000"/>
                </a:solidFill>
                <a:latin typeface="Architects Daughter"/>
                <a:ea typeface="Architects Daughter"/>
                <a:cs typeface="Architects Daughter"/>
                <a:sym typeface="Architects Daughter"/>
              </a:rPr>
              <a:t>Echo and Narcissus</a:t>
            </a: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39150" y="38850"/>
            <a:ext cx="9065700" cy="5065800"/>
          </a:xfrm>
          <a:prstGeom prst="rect">
            <a:avLst/>
          </a:prstGeom>
          <a:solidFill>
            <a:srgbClr val="DED2B6"/>
          </a:solidFill>
          <a:ln>
            <a:noFill/>
          </a:ln>
        </p:spPr>
        <p:txBody>
          <a:bodyPr lIns="91425" tIns="91425" rIns="91425" bIns="91425" anchor="t" anchorCtr="0">
            <a:noAutofit/>
          </a:bodyPr>
          <a:lstStyle/>
          <a:p>
            <a:pPr marL="0" marR="0" lvl="0" indent="457200" algn="l" rtl="0">
              <a:lnSpc>
                <a:spcPct val="100000"/>
              </a:lnSpc>
              <a:spcBef>
                <a:spcPts val="0"/>
              </a:spcBef>
              <a:spcAft>
                <a:spcPts val="0"/>
              </a:spcAft>
              <a:buClr>
                <a:schemeClr val="dk1"/>
              </a:buClr>
              <a:buSzPct val="25000"/>
              <a:buFont typeface="Arial"/>
              <a:buNone/>
            </a:pPr>
            <a:r>
              <a:rPr lang="en" sz="1800" b="1" i="0" u="none" strike="noStrike" cap="none">
                <a:solidFill>
                  <a:srgbClr val="000000"/>
                </a:solidFill>
                <a:latin typeface="Architects Daughter"/>
                <a:ea typeface="Architects Daughter"/>
                <a:cs typeface="Architects Daughter"/>
                <a:sym typeface="Architects Daughter"/>
              </a:rPr>
              <a:t>Narcissus was a beautiful looking boy. He had long, flowing, blond hair, beautiful, bright, blue eyes and even, white teeth. Many young ladies fell in love with him including the nymph; Echo. Nymphs were lively spirits who lived near streams and lakes and protected trees in the forest. Echo had upset the Queen of the Gods; Hera. As a punishment Hera made Echo unable to speak except to repeat the last three words of the person she was talking to.</a:t>
            </a:r>
          </a:p>
          <a:p>
            <a:pPr marL="0" marR="0" lvl="0" indent="457200" algn="l" rtl="0">
              <a:lnSpc>
                <a:spcPct val="100000"/>
              </a:lnSpc>
              <a:spcBef>
                <a:spcPts val="0"/>
              </a:spcBef>
              <a:spcAft>
                <a:spcPts val="0"/>
              </a:spcAft>
              <a:buClr>
                <a:schemeClr val="dk1"/>
              </a:buClr>
              <a:buSzPct val="25000"/>
              <a:buFont typeface="Arial"/>
              <a:buNone/>
            </a:pPr>
            <a:r>
              <a:rPr lang="en" sz="1800" b="1" i="0" u="none" strike="noStrike" cap="none">
                <a:solidFill>
                  <a:srgbClr val="000000"/>
                </a:solidFill>
                <a:latin typeface="Architects Daughter"/>
                <a:ea typeface="Architects Daughter"/>
                <a:cs typeface="Architects Daughter"/>
                <a:sym typeface="Architects Daughter"/>
              </a:rPr>
              <a:t>Poor Echo fell in love with Narcissus but could never tell him how she felt. Narcissus teased her and she ran away with tears pouring down her face. Aphrodite, the goddess of love saw what happened and decided to punish Narcissus. As he came to a pool of water Narcissus saw his reflection and fell in love with the vision he saw...it was of course his own reflection.</a:t>
            </a:r>
          </a:p>
          <a:p>
            <a:pPr marL="0" marR="0" lvl="0" indent="457200" algn="l" rtl="0">
              <a:lnSpc>
                <a:spcPct val="100000"/>
              </a:lnSpc>
              <a:spcBef>
                <a:spcPts val="0"/>
              </a:spcBef>
              <a:spcAft>
                <a:spcPts val="0"/>
              </a:spcAft>
              <a:buClr>
                <a:schemeClr val="dk1"/>
              </a:buClr>
              <a:buSzPct val="25000"/>
              <a:buFont typeface="Arial"/>
              <a:buNone/>
            </a:pPr>
            <a:r>
              <a:rPr lang="en" sz="1800" b="1" i="0" u="none" strike="noStrike" cap="none">
                <a:solidFill>
                  <a:srgbClr val="000000"/>
                </a:solidFill>
                <a:latin typeface="Architects Daughter"/>
                <a:ea typeface="Architects Daughter"/>
                <a:cs typeface="Architects Daughter"/>
                <a:sym typeface="Architects Daughter"/>
              </a:rPr>
              <a:t>Poor Narcissus watched his own reflection, every time he tried to touch the face of the vision he loved it broke up on the shimmering surface of the water. Narcissus stopped eating, lost his beautiful looks and pined for his love. Eventually he faded away and died.</a:t>
            </a:r>
          </a:p>
          <a:p>
            <a:pPr marL="0" marR="0" lvl="0" indent="457200" algn="l" rtl="0">
              <a:lnSpc>
                <a:spcPct val="100000"/>
              </a:lnSpc>
              <a:spcBef>
                <a:spcPts val="0"/>
              </a:spcBef>
              <a:spcAft>
                <a:spcPts val="0"/>
              </a:spcAft>
              <a:buClr>
                <a:schemeClr val="dk1"/>
              </a:buClr>
              <a:buSzPct val="25000"/>
              <a:buFont typeface="Arial"/>
              <a:buNone/>
            </a:pPr>
            <a:r>
              <a:rPr lang="en" sz="1800" b="1" i="0" u="none" strike="noStrike" cap="none">
                <a:solidFill>
                  <a:srgbClr val="000000"/>
                </a:solidFill>
                <a:latin typeface="Architects Daughter"/>
                <a:ea typeface="Architects Daughter"/>
                <a:cs typeface="Architects Daughter"/>
                <a:sym typeface="Architects Daughter"/>
              </a:rPr>
              <a:t>Aphrodite took pity on him and made a flower grow in his place on the bank of the lake. Narcissus flowers can be found to this day growing wherever you can find water and trees.</a:t>
            </a:r>
          </a:p>
          <a:p>
            <a:pPr marL="0" marR="0" lvl="0" indent="0" algn="l" rtl="0">
              <a:lnSpc>
                <a:spcPct val="100000"/>
              </a:lnSpc>
              <a:spcBef>
                <a:spcPts val="0"/>
              </a:spcBef>
              <a:spcAft>
                <a:spcPts val="0"/>
              </a:spcAft>
              <a:buClr>
                <a:schemeClr val="dk2"/>
              </a:buClr>
              <a:buSzPct val="25000"/>
              <a:buFont typeface="Arial"/>
              <a:buNone/>
            </a:pPr>
            <a:endParaRPr sz="1800" b="0" i="0" u="none" strike="noStrike" cap="none">
              <a:solidFill>
                <a:srgbClr val="000000"/>
              </a:solidFill>
              <a:latin typeface="Architects Daughter"/>
              <a:ea typeface="Architects Daughter"/>
              <a:cs typeface="Architects Daughter"/>
              <a:sym typeface="Architects Daughter"/>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253025" y="122300"/>
            <a:ext cx="8520600" cy="572700"/>
          </a:xfrm>
          <a:prstGeom prst="rect">
            <a:avLst/>
          </a:prstGeom>
          <a:noFill/>
        </p:spPr>
        <p:txBody>
          <a:bodyPr lIns="91425" tIns="91425" rIns="91425" bIns="91425" anchor="t" anchorCtr="0">
            <a:noAutofit/>
          </a:bodyPr>
          <a:lstStyle/>
          <a:p>
            <a:pPr lvl="0" algn="ctr" rtl="0">
              <a:spcBef>
                <a:spcPts val="0"/>
              </a:spcBef>
              <a:buNone/>
            </a:pPr>
            <a:r>
              <a:rPr lang="en" b="1" u="sng" dirty="0" smtClean="0">
                <a:latin typeface="Coming Soon"/>
                <a:ea typeface="Coming Soon"/>
                <a:cs typeface="Coming Soon"/>
                <a:sym typeface="Coming Soon"/>
              </a:rPr>
              <a:t>Sacred Writing</a:t>
            </a:r>
            <a:endParaRPr lang="en" b="1" u="sng" dirty="0">
              <a:latin typeface="Coming Soon"/>
              <a:ea typeface="Coming Soon"/>
              <a:cs typeface="Coming Soon"/>
              <a:sym typeface="Coming Soon"/>
            </a:endParaRPr>
          </a:p>
        </p:txBody>
      </p:sp>
      <p:sp>
        <p:nvSpPr>
          <p:cNvPr id="2" name="TextBox 1"/>
          <p:cNvSpPr txBox="1"/>
          <p:nvPr/>
        </p:nvSpPr>
        <p:spPr>
          <a:xfrm>
            <a:off x="989539" y="839086"/>
            <a:ext cx="7047571" cy="3754874"/>
          </a:xfrm>
          <a:prstGeom prst="rect">
            <a:avLst/>
          </a:prstGeom>
          <a:solidFill>
            <a:srgbClr val="DCC896"/>
          </a:solidFill>
        </p:spPr>
        <p:txBody>
          <a:bodyPr wrap="square" rtlCol="0">
            <a:spAutoFit/>
          </a:bodyPr>
          <a:lstStyle/>
          <a:p>
            <a:endParaRPr lang="en-US" dirty="0" smtClean="0">
              <a:latin typeface="Aharoni" panose="02010803020104030203" pitchFamily="2" charset="-79"/>
              <a:cs typeface="Aharoni" panose="02010803020104030203" pitchFamily="2" charset="-79"/>
            </a:endParaRPr>
          </a:p>
          <a:p>
            <a:r>
              <a:rPr lang="en-US" sz="2800" dirty="0" smtClean="0">
                <a:latin typeface="Aharoni" panose="02010803020104030203" pitchFamily="2" charset="-79"/>
                <a:cs typeface="Aharoni" panose="02010803020104030203" pitchFamily="2" charset="-79"/>
              </a:rPr>
              <a:t>Write a poem.</a:t>
            </a:r>
          </a:p>
          <a:p>
            <a:endParaRPr lang="en-US" sz="2800" dirty="0">
              <a:latin typeface="Aharoni" panose="02010803020104030203" pitchFamily="2" charset="-79"/>
              <a:cs typeface="Aharoni" panose="02010803020104030203" pitchFamily="2" charset="-79"/>
            </a:endParaRPr>
          </a:p>
          <a:p>
            <a:r>
              <a:rPr lang="en-US" sz="2800" dirty="0" smtClean="0">
                <a:latin typeface="Aharoni" panose="02010803020104030203" pitchFamily="2" charset="-79"/>
                <a:cs typeface="Aharoni" panose="02010803020104030203" pitchFamily="2" charset="-79"/>
              </a:rPr>
              <a:t>It does NOT HAVE to rhyme.</a:t>
            </a:r>
          </a:p>
          <a:p>
            <a:endParaRPr lang="en-US" sz="2800" dirty="0">
              <a:latin typeface="Aharoni" panose="02010803020104030203" pitchFamily="2" charset="-79"/>
              <a:cs typeface="Aharoni" panose="02010803020104030203" pitchFamily="2" charset="-79"/>
            </a:endParaRPr>
          </a:p>
          <a:p>
            <a:r>
              <a:rPr lang="en-US" sz="2800" dirty="0" smtClean="0">
                <a:latin typeface="Aharoni" panose="02010803020104030203" pitchFamily="2" charset="-79"/>
                <a:cs typeface="Aharoni" panose="02010803020104030203" pitchFamily="2" charset="-79"/>
              </a:rPr>
              <a:t>It does need to be more than 2 lines.</a:t>
            </a:r>
          </a:p>
          <a:p>
            <a:endParaRPr lang="en-US" sz="2800" dirty="0">
              <a:latin typeface="Aharoni" panose="02010803020104030203" pitchFamily="2" charset="-79"/>
              <a:cs typeface="Aharoni" panose="02010803020104030203" pitchFamily="2" charset="-79"/>
            </a:endParaRPr>
          </a:p>
          <a:p>
            <a:r>
              <a:rPr lang="en-US" sz="2800" dirty="0" smtClean="0">
                <a:latin typeface="Aharoni" panose="02010803020104030203" pitchFamily="2" charset="-79"/>
                <a:cs typeface="Aharoni" panose="02010803020104030203" pitchFamily="2" charset="-79"/>
              </a:rPr>
              <a:t>Make it meaningful.  Be prepared to share.</a:t>
            </a:r>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54472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914400" y="77972"/>
            <a:ext cx="7313700" cy="9507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6500" b="0" i="0" u="none" strike="noStrike" cap="none">
                <a:solidFill>
                  <a:srgbClr val="FF0000"/>
                </a:solidFill>
                <a:latin typeface="Architects Daughter"/>
                <a:ea typeface="Architects Daughter"/>
                <a:cs typeface="Architects Daughter"/>
                <a:sym typeface="Architects Daughter"/>
              </a:rPr>
              <a:t>Echo</a:t>
            </a:r>
          </a:p>
        </p:txBody>
      </p:sp>
      <p:pic>
        <p:nvPicPr>
          <p:cNvPr id="380" name="Shape 380"/>
          <p:cNvPicPr preferRelativeResize="0"/>
          <p:nvPr/>
        </p:nvPicPr>
        <p:blipFill rotWithShape="1">
          <a:blip r:embed="rId3">
            <a:alphaModFix/>
          </a:blip>
          <a:srcRect/>
          <a:stretch/>
        </p:blipFill>
        <p:spPr>
          <a:xfrm>
            <a:off x="685800" y="1157375"/>
            <a:ext cx="7772400" cy="3882300"/>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Shape 385"/>
          <p:cNvPicPr preferRelativeResize="0"/>
          <p:nvPr/>
        </p:nvPicPr>
        <p:blipFill rotWithShape="1">
          <a:blip r:embed="rId3">
            <a:alphaModFix/>
          </a:blip>
          <a:srcRect/>
          <a:stretch/>
        </p:blipFill>
        <p:spPr>
          <a:xfrm>
            <a:off x="4419600" y="1085850"/>
            <a:ext cx="4724400" cy="3472800"/>
          </a:xfrm>
          <a:prstGeom prst="rect">
            <a:avLst/>
          </a:prstGeom>
          <a:noFill/>
          <a:ln>
            <a:noFill/>
          </a:ln>
        </p:spPr>
      </p:pic>
      <p:sp>
        <p:nvSpPr>
          <p:cNvPr id="386" name="Shape 386"/>
          <p:cNvSpPr txBox="1">
            <a:spLocks noGrp="1"/>
          </p:cNvSpPr>
          <p:nvPr>
            <p:ph type="title"/>
          </p:nvPr>
        </p:nvSpPr>
        <p:spPr>
          <a:xfrm>
            <a:off x="457200" y="88600"/>
            <a:ext cx="8229600" cy="860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7000" b="0" i="0" u="none" strike="noStrike" cap="none">
                <a:solidFill>
                  <a:srgbClr val="FF0000"/>
                </a:solidFill>
                <a:latin typeface="Architects Daughter"/>
                <a:ea typeface="Architects Daughter"/>
                <a:cs typeface="Architects Daughter"/>
                <a:sym typeface="Architects Daughter"/>
              </a:rPr>
              <a:t>Narcissus</a:t>
            </a:r>
          </a:p>
        </p:txBody>
      </p:sp>
      <p:pic>
        <p:nvPicPr>
          <p:cNvPr id="387" name="Shape 387"/>
          <p:cNvPicPr preferRelativeResize="0"/>
          <p:nvPr/>
        </p:nvPicPr>
        <p:blipFill rotWithShape="1">
          <a:blip r:embed="rId4">
            <a:alphaModFix/>
          </a:blip>
          <a:srcRect/>
          <a:stretch/>
        </p:blipFill>
        <p:spPr>
          <a:xfrm>
            <a:off x="0" y="1107750"/>
            <a:ext cx="4734300" cy="342900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500"/>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185825" y="117950"/>
            <a:ext cx="8742900" cy="712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chitects Daughter"/>
              <a:buNone/>
            </a:pPr>
            <a:r>
              <a:rPr lang="en" sz="3300" b="1" i="0" u="none" strike="noStrike" cap="none">
                <a:solidFill>
                  <a:srgbClr val="000000"/>
                </a:solidFill>
                <a:latin typeface="Architects Daughter"/>
                <a:ea typeface="Architects Daughter"/>
                <a:cs typeface="Architects Daughter"/>
                <a:sym typeface="Architects Daughter"/>
              </a:rPr>
              <a:t>Stylistic Elements of Myths: Cultural Values</a:t>
            </a:r>
          </a:p>
        </p:txBody>
      </p:sp>
      <p:sp>
        <p:nvSpPr>
          <p:cNvPr id="393" name="Shape 393"/>
          <p:cNvSpPr txBox="1">
            <a:spLocks noGrp="1"/>
          </p:cNvSpPr>
          <p:nvPr>
            <p:ph type="body" idx="1"/>
          </p:nvPr>
        </p:nvSpPr>
        <p:spPr>
          <a:xfrm>
            <a:off x="185825" y="939200"/>
            <a:ext cx="8742900" cy="3970200"/>
          </a:xfrm>
          <a:prstGeom prst="rect">
            <a:avLst/>
          </a:prstGeom>
          <a:solidFill>
            <a:srgbClr val="DED2B6"/>
          </a:solidFill>
          <a:ln>
            <a:noFill/>
          </a:ln>
        </p:spPr>
        <p:txBody>
          <a:bodyPr lIns="91425" tIns="91425" rIns="91425" bIns="91425" anchor="t" anchorCtr="0">
            <a:noAutofit/>
          </a:bodyPr>
          <a:lstStyle/>
          <a:p>
            <a:pPr marL="457200" marR="0" lvl="0" indent="-228600" algn="l" rtl="0">
              <a:lnSpc>
                <a:spcPct val="115000"/>
              </a:lnSpc>
              <a:spcBef>
                <a:spcPts val="0"/>
              </a:spcBef>
              <a:spcAft>
                <a:spcPts val="0"/>
              </a:spcAft>
              <a:buClr>
                <a:srgbClr val="000000"/>
              </a:buClr>
              <a:buSzPct val="25000"/>
              <a:buFont typeface="Architects Daughter"/>
              <a:buNone/>
            </a:pPr>
            <a:r>
              <a:rPr lang="en" sz="2400" b="0" i="0" u="none" strike="noStrike" cap="none">
                <a:solidFill>
                  <a:srgbClr val="000000"/>
                </a:solidFill>
                <a:latin typeface="Architects Daughter"/>
                <a:ea typeface="Architects Daughter"/>
                <a:cs typeface="Architects Daughter"/>
                <a:sym typeface="Architects Daughter"/>
              </a:rPr>
              <a:t>The theme is taught through the cultural value</a:t>
            </a:r>
          </a:p>
          <a:p>
            <a:pPr marL="914400" marR="0" lvl="1" indent="-228600" algn="l" rtl="0">
              <a:lnSpc>
                <a:spcPct val="115000"/>
              </a:lnSpc>
              <a:spcBef>
                <a:spcPts val="1600"/>
              </a:spcBef>
              <a:spcAft>
                <a:spcPts val="0"/>
              </a:spcAft>
              <a:buClr>
                <a:srgbClr val="000000"/>
              </a:buClr>
              <a:buSzPct val="25000"/>
              <a:buFont typeface="Architects Daughter"/>
              <a:buNone/>
            </a:pPr>
            <a:r>
              <a:rPr lang="en" sz="2400" b="0" i="0" u="none" strike="noStrike" cap="none">
                <a:solidFill>
                  <a:srgbClr val="000000"/>
                </a:solidFill>
                <a:latin typeface="Architects Daughter"/>
                <a:ea typeface="Architects Daughter"/>
                <a:cs typeface="Architects Daughter"/>
                <a:sym typeface="Architects Daughter"/>
              </a:rPr>
              <a:t>Cultural values are the standards of behavior that a society expects from its people.</a:t>
            </a:r>
          </a:p>
          <a:p>
            <a:pPr marL="914400" marR="0" lvl="1" indent="-228600" algn="l" rtl="0">
              <a:lnSpc>
                <a:spcPct val="115000"/>
              </a:lnSpc>
              <a:spcBef>
                <a:spcPts val="1600"/>
              </a:spcBef>
              <a:spcAft>
                <a:spcPts val="0"/>
              </a:spcAft>
              <a:buClr>
                <a:srgbClr val="000000"/>
              </a:buClr>
              <a:buSzPct val="25000"/>
              <a:buFont typeface="Architects Daughter"/>
              <a:buNone/>
            </a:pPr>
            <a:r>
              <a:rPr lang="en" sz="2400" b="0" i="0" u="none" strike="noStrike" cap="none">
                <a:solidFill>
                  <a:srgbClr val="000000"/>
                </a:solidFill>
                <a:latin typeface="Architects Daughter"/>
                <a:ea typeface="Architects Daughter"/>
                <a:cs typeface="Architects Daughter"/>
                <a:sym typeface="Architects Daughter"/>
              </a:rPr>
              <a:t>Some values often taught in Greek and Roman Myths are:</a:t>
            </a:r>
          </a:p>
          <a:p>
            <a:pPr marL="1371600" marR="0" lvl="2" indent="-228600" algn="l" rtl="0">
              <a:lnSpc>
                <a:spcPct val="115000"/>
              </a:lnSpc>
              <a:spcBef>
                <a:spcPts val="0"/>
              </a:spcBef>
              <a:spcAft>
                <a:spcPts val="0"/>
              </a:spcAft>
              <a:buClr>
                <a:srgbClr val="000000"/>
              </a:buClr>
              <a:buSzPct val="25000"/>
              <a:buFont typeface="Architects Daughter"/>
              <a:buNone/>
            </a:pPr>
            <a:r>
              <a:rPr lang="en" sz="1800" b="0" i="0" u="none" strike="noStrike" cap="none">
                <a:solidFill>
                  <a:srgbClr val="000000"/>
                </a:solidFill>
                <a:latin typeface="Architects Daughter"/>
                <a:ea typeface="Architects Daughter"/>
                <a:cs typeface="Architects Daughter"/>
                <a:sym typeface="Architects Daughter"/>
              </a:rPr>
              <a:t>Respecting your elders</a:t>
            </a:r>
          </a:p>
          <a:p>
            <a:pPr marL="1371600" marR="0" lvl="2" indent="-228600" algn="l" rtl="0">
              <a:lnSpc>
                <a:spcPct val="115000"/>
              </a:lnSpc>
              <a:spcBef>
                <a:spcPts val="0"/>
              </a:spcBef>
              <a:spcAft>
                <a:spcPts val="0"/>
              </a:spcAft>
              <a:buClr>
                <a:srgbClr val="000000"/>
              </a:buClr>
              <a:buSzPct val="25000"/>
              <a:buFont typeface="Architects Daughter"/>
              <a:buNone/>
            </a:pPr>
            <a:r>
              <a:rPr lang="en" sz="1800" b="0" i="0" u="none" strike="noStrike" cap="none">
                <a:solidFill>
                  <a:srgbClr val="000000"/>
                </a:solidFill>
                <a:latin typeface="Architects Daughter"/>
                <a:ea typeface="Architects Daughter"/>
                <a:cs typeface="Architects Daughter"/>
                <a:sym typeface="Architects Daughter"/>
              </a:rPr>
              <a:t>Respecting and obeying the gods, who are often involved in humans everyday lives</a:t>
            </a:r>
          </a:p>
          <a:p>
            <a:pPr marL="1371600" marR="0" lvl="2" indent="-228600" algn="l" rtl="0">
              <a:lnSpc>
                <a:spcPct val="115000"/>
              </a:lnSpc>
              <a:spcBef>
                <a:spcPts val="0"/>
              </a:spcBef>
              <a:spcAft>
                <a:spcPts val="0"/>
              </a:spcAft>
              <a:buClr>
                <a:srgbClr val="000000"/>
              </a:buClr>
              <a:buSzPct val="25000"/>
              <a:buFont typeface="Architects Daughter"/>
              <a:buNone/>
            </a:pPr>
            <a:r>
              <a:rPr lang="en" sz="1800" b="0" i="0" u="none" strike="noStrike" cap="none">
                <a:solidFill>
                  <a:srgbClr val="000000"/>
                </a:solidFill>
                <a:latin typeface="Architects Daughter"/>
                <a:ea typeface="Architects Daughter"/>
                <a:cs typeface="Architects Daughter"/>
                <a:sym typeface="Architects Daughter"/>
              </a:rPr>
              <a:t>Knowing your place</a:t>
            </a: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ED2B6"/>
        </a:solidFill>
        <a:effectLst/>
      </p:bgPr>
    </p:bg>
    <p:spTree>
      <p:nvGrpSpPr>
        <p:cNvPr id="1" name="Shape 397"/>
        <p:cNvGrpSpPr/>
        <p:nvPr/>
      </p:nvGrpSpPr>
      <p:grpSpPr>
        <a:xfrm>
          <a:off x="0" y="0"/>
          <a:ext cx="0" cy="0"/>
          <a:chOff x="0" y="0"/>
          <a:chExt cx="0" cy="0"/>
        </a:xfrm>
      </p:grpSpPr>
      <p:pic>
        <p:nvPicPr>
          <p:cNvPr id="398" name="Shape 398" descr="return"/>
          <p:cNvPicPr preferRelativeResize="0"/>
          <p:nvPr/>
        </p:nvPicPr>
        <p:blipFill rotWithShape="1">
          <a:blip r:embed="rId3">
            <a:alphaModFix/>
          </a:blip>
          <a:srcRect/>
          <a:stretch/>
        </p:blipFill>
        <p:spPr>
          <a:xfrm>
            <a:off x="1025800" y="2633225"/>
            <a:ext cx="1304999" cy="371400"/>
          </a:xfrm>
          <a:prstGeom prst="rect">
            <a:avLst/>
          </a:prstGeom>
          <a:noFill/>
          <a:ln>
            <a:noFill/>
          </a:ln>
        </p:spPr>
      </p:pic>
      <p:pic>
        <p:nvPicPr>
          <p:cNvPr id="399" name="Shape 399" descr="initiation"/>
          <p:cNvPicPr preferRelativeResize="0"/>
          <p:nvPr/>
        </p:nvPicPr>
        <p:blipFill rotWithShape="1">
          <a:blip r:embed="rId4">
            <a:alphaModFix/>
          </a:blip>
          <a:srcRect/>
          <a:stretch/>
        </p:blipFill>
        <p:spPr>
          <a:xfrm>
            <a:off x="6330157" y="2335591"/>
            <a:ext cx="1839900" cy="404700"/>
          </a:xfrm>
          <a:prstGeom prst="rect">
            <a:avLst/>
          </a:prstGeom>
          <a:noFill/>
          <a:ln>
            <a:noFill/>
          </a:ln>
        </p:spPr>
      </p:pic>
      <p:pic>
        <p:nvPicPr>
          <p:cNvPr id="400" name="Shape 400" descr="separation"/>
          <p:cNvPicPr preferRelativeResize="0"/>
          <p:nvPr/>
        </p:nvPicPr>
        <p:blipFill rotWithShape="1">
          <a:blip r:embed="rId5">
            <a:alphaModFix/>
          </a:blip>
          <a:srcRect/>
          <a:stretch/>
        </p:blipFill>
        <p:spPr>
          <a:xfrm>
            <a:off x="4713432" y="210154"/>
            <a:ext cx="1803300" cy="382200"/>
          </a:xfrm>
          <a:prstGeom prst="rect">
            <a:avLst/>
          </a:prstGeom>
          <a:noFill/>
          <a:ln>
            <a:noFill/>
          </a:ln>
        </p:spPr>
      </p:pic>
      <p:pic>
        <p:nvPicPr>
          <p:cNvPr id="401" name="Shape 401" descr="knight_practicing_sword_hg_clr"/>
          <p:cNvPicPr preferRelativeResize="0"/>
          <p:nvPr/>
        </p:nvPicPr>
        <p:blipFill rotWithShape="1">
          <a:blip r:embed="rId6">
            <a:alphaModFix/>
          </a:blip>
          <a:srcRect/>
          <a:stretch/>
        </p:blipFill>
        <p:spPr>
          <a:xfrm>
            <a:off x="3730625" y="2169028"/>
            <a:ext cx="1567800" cy="1653000"/>
          </a:xfrm>
          <a:prstGeom prst="rect">
            <a:avLst/>
          </a:prstGeom>
          <a:noFill/>
          <a:ln>
            <a:noFill/>
          </a:ln>
        </p:spPr>
      </p:pic>
      <p:sp>
        <p:nvSpPr>
          <p:cNvPr id="402" name="Shape 402"/>
          <p:cNvSpPr/>
          <p:nvPr/>
        </p:nvSpPr>
        <p:spPr>
          <a:xfrm>
            <a:off x="3060700" y="1239441"/>
            <a:ext cx="2897100" cy="2817000"/>
          </a:xfrm>
          <a:prstGeom prst="ellipse">
            <a:avLst/>
          </a:prstGeom>
          <a:noFill/>
          <a:ln w="1905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p:txBody>
      </p:sp>
      <p:sp>
        <p:nvSpPr>
          <p:cNvPr id="403" name="Shape 403"/>
          <p:cNvSpPr/>
          <p:nvPr/>
        </p:nvSpPr>
        <p:spPr>
          <a:xfrm rot="-1934010">
            <a:off x="5750771" y="552310"/>
            <a:ext cx="399346" cy="495707"/>
          </a:xfrm>
          <a:prstGeom prst="downArrow">
            <a:avLst>
              <a:gd name="adj1" fmla="val 50000"/>
              <a:gd name="adj2" fmla="val 32554"/>
            </a:avLst>
          </a:prstGeom>
          <a:solidFill>
            <a:srgbClr val="3F3F3F"/>
          </a:solidFill>
          <a:ln w="9525" cap="flat" cmpd="sng">
            <a:solidFill>
              <a:srgbClr val="FA5A34"/>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4" name="Shape 404"/>
          <p:cNvSpPr txBox="1"/>
          <p:nvPr/>
        </p:nvSpPr>
        <p:spPr>
          <a:xfrm rot="2503147">
            <a:off x="5710476" y="679606"/>
            <a:ext cx="433672" cy="199673"/>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p:txBody>
      </p:sp>
      <p:pic>
        <p:nvPicPr>
          <p:cNvPr id="405" name="Shape 405" descr="hero's journey"/>
          <p:cNvPicPr preferRelativeResize="0"/>
          <p:nvPr/>
        </p:nvPicPr>
        <p:blipFill rotWithShape="1">
          <a:blip r:embed="rId7">
            <a:alphaModFix/>
          </a:blip>
          <a:srcRect/>
          <a:stretch/>
        </p:blipFill>
        <p:spPr>
          <a:xfrm>
            <a:off x="3488026" y="1750219"/>
            <a:ext cx="2127000" cy="527400"/>
          </a:xfrm>
          <a:prstGeom prst="rect">
            <a:avLst/>
          </a:prstGeom>
          <a:noFill/>
          <a:ln>
            <a:noFill/>
          </a:ln>
        </p:spPr>
      </p:pic>
      <p:sp>
        <p:nvSpPr>
          <p:cNvPr id="406" name="Shape 406"/>
          <p:cNvSpPr/>
          <p:nvPr/>
        </p:nvSpPr>
        <p:spPr>
          <a:xfrm rot="-1813546">
            <a:off x="7461866" y="2936149"/>
            <a:ext cx="403449" cy="490091"/>
          </a:xfrm>
          <a:prstGeom prst="downArrow">
            <a:avLst>
              <a:gd name="adj1" fmla="val 50000"/>
              <a:gd name="adj2" fmla="val 32554"/>
            </a:avLst>
          </a:prstGeom>
          <a:solidFill>
            <a:srgbClr val="3F3F3F"/>
          </a:solidFill>
          <a:ln w="9525" cap="flat" cmpd="sng">
            <a:solidFill>
              <a:srgbClr val="FA5A34"/>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7" name="Shape 407"/>
          <p:cNvSpPr txBox="1"/>
          <p:nvPr/>
        </p:nvSpPr>
        <p:spPr>
          <a:xfrm rot="2642142">
            <a:off x="7427335" y="3059014"/>
            <a:ext cx="428567" cy="201649"/>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p:txBody>
      </p:sp>
      <p:sp>
        <p:nvSpPr>
          <p:cNvPr id="408" name="Shape 408"/>
          <p:cNvSpPr txBox="1"/>
          <p:nvPr/>
        </p:nvSpPr>
        <p:spPr>
          <a:xfrm>
            <a:off x="6330155" y="604162"/>
            <a:ext cx="2666999" cy="1719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 sz="1300" b="1" i="1"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 sz="1300" b="1" i="1" dirty="0">
              <a:solidFill>
                <a:schemeClr val="dk1"/>
              </a:solidFill>
              <a:latin typeface="Calibri"/>
              <a:ea typeface="Calibri"/>
              <a:cs typeface="Calibri"/>
              <a:sym typeface="Calibri"/>
            </a:endParaRPr>
          </a:p>
          <a:p>
            <a:pPr marL="0" marR="0" lvl="0" indent="0" algn="l" rtl="0">
              <a:spcBef>
                <a:spcPts val="0"/>
              </a:spcBef>
              <a:buSzPct val="25000"/>
              <a:buNone/>
            </a:pPr>
            <a:r>
              <a:rPr lang="en" sz="1300" b="1" i="1" u="none" strike="noStrike" cap="none" dirty="0" smtClean="0">
                <a:solidFill>
                  <a:schemeClr val="dk1"/>
                </a:solidFill>
                <a:latin typeface="Calibri"/>
                <a:ea typeface="Calibri"/>
                <a:cs typeface="Calibri"/>
                <a:sym typeface="Calibri"/>
              </a:rPr>
              <a:t>Ordinary World</a:t>
            </a:r>
            <a:endParaRPr lang="en" sz="1300" b="1" i="1" u="none" strike="noStrike" cap="none" dirty="0">
              <a:solidFill>
                <a:schemeClr val="dk1"/>
              </a:solidFill>
              <a:latin typeface="Calibri"/>
              <a:ea typeface="Calibri"/>
              <a:cs typeface="Calibri"/>
              <a:sym typeface="Calibri"/>
            </a:endParaRPr>
          </a:p>
          <a:p>
            <a:pPr marL="0" marR="0" lvl="0" indent="0" algn="l" rtl="0">
              <a:spcBef>
                <a:spcPts val="0"/>
              </a:spcBef>
              <a:buNone/>
            </a:pPr>
            <a:endParaRPr sz="1300" b="1" i="1"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 sz="1300" b="1" i="1" u="none" strike="noStrike" cap="none" dirty="0" smtClean="0">
                <a:solidFill>
                  <a:schemeClr val="dk1"/>
                </a:solidFill>
                <a:latin typeface="Calibri"/>
                <a:ea typeface="Calibri"/>
                <a:cs typeface="Calibri"/>
                <a:sym typeface="Calibri"/>
              </a:rPr>
              <a:t>Call </a:t>
            </a:r>
            <a:r>
              <a:rPr lang="en" sz="1300" b="1" i="1" u="none" strike="noStrike" cap="none" dirty="0">
                <a:solidFill>
                  <a:schemeClr val="dk1"/>
                </a:solidFill>
                <a:latin typeface="Calibri"/>
                <a:ea typeface="Calibri"/>
                <a:cs typeface="Calibri"/>
                <a:sym typeface="Calibri"/>
              </a:rPr>
              <a:t>to Adventure</a:t>
            </a:r>
          </a:p>
          <a:p>
            <a:pPr marL="0" marR="0" lvl="0" indent="0" algn="l" rtl="0">
              <a:spcBef>
                <a:spcPts val="0"/>
              </a:spcBef>
              <a:buNone/>
            </a:pPr>
            <a:endParaRPr sz="1300" b="1" i="1"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 sz="1300" b="1" i="1" dirty="0" smtClean="0">
                <a:solidFill>
                  <a:schemeClr val="dk1"/>
                </a:solidFill>
                <a:latin typeface="Calibri"/>
                <a:ea typeface="Calibri"/>
                <a:cs typeface="Calibri"/>
                <a:sym typeface="Calibri"/>
              </a:rPr>
              <a:t>Refusal of the Call</a:t>
            </a:r>
            <a:endParaRPr lang="en" sz="1300" b="1" i="1" u="none" strike="noStrike" cap="none" dirty="0">
              <a:solidFill>
                <a:schemeClr val="dk1"/>
              </a:solidFill>
              <a:latin typeface="Calibri"/>
              <a:ea typeface="Calibri"/>
              <a:cs typeface="Calibri"/>
              <a:sym typeface="Calibri"/>
            </a:endParaRPr>
          </a:p>
        </p:txBody>
      </p:sp>
      <p:sp>
        <p:nvSpPr>
          <p:cNvPr id="409" name="Shape 409"/>
          <p:cNvSpPr txBox="1"/>
          <p:nvPr/>
        </p:nvSpPr>
        <p:spPr>
          <a:xfrm>
            <a:off x="6939756" y="3421947"/>
            <a:ext cx="2057400" cy="2193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 sz="1300" b="1" i="1" u="none" strike="noStrike" cap="none" dirty="0" smtClean="0">
                <a:solidFill>
                  <a:schemeClr val="dk1"/>
                </a:solidFill>
                <a:latin typeface="Calibri"/>
                <a:ea typeface="Calibri"/>
                <a:cs typeface="Calibri"/>
                <a:sym typeface="Calibri"/>
              </a:rPr>
              <a:t>Mentor</a:t>
            </a:r>
            <a:endParaRPr lang="en" sz="1300" b="1" i="1" u="none" strike="noStrike" cap="none" dirty="0">
              <a:solidFill>
                <a:schemeClr val="dk1"/>
              </a:solidFill>
              <a:latin typeface="Calibri"/>
              <a:ea typeface="Calibri"/>
              <a:cs typeface="Calibri"/>
              <a:sym typeface="Calibri"/>
            </a:endParaRPr>
          </a:p>
        </p:txBody>
      </p:sp>
      <p:sp>
        <p:nvSpPr>
          <p:cNvPr id="410" name="Shape 410"/>
          <p:cNvSpPr txBox="1"/>
          <p:nvPr/>
        </p:nvSpPr>
        <p:spPr>
          <a:xfrm>
            <a:off x="5299935" y="4056459"/>
            <a:ext cx="2590800" cy="2193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 sz="1300" b="1" i="1" u="none" strike="noStrike" cap="none" dirty="0" smtClean="0">
                <a:solidFill>
                  <a:schemeClr val="dk1"/>
                </a:solidFill>
                <a:latin typeface="Calibri"/>
                <a:ea typeface="Calibri"/>
                <a:cs typeface="Calibri"/>
                <a:sym typeface="Calibri"/>
              </a:rPr>
              <a:t>Crossing the Threshold</a:t>
            </a:r>
            <a:endParaRPr lang="en" sz="1300" b="1" i="1" u="none" strike="noStrike" cap="none" dirty="0">
              <a:solidFill>
                <a:schemeClr val="dk1"/>
              </a:solidFill>
              <a:latin typeface="Calibri"/>
              <a:ea typeface="Calibri"/>
              <a:cs typeface="Calibri"/>
              <a:sym typeface="Calibri"/>
            </a:endParaRPr>
          </a:p>
        </p:txBody>
      </p:sp>
      <p:sp>
        <p:nvSpPr>
          <p:cNvPr id="411" name="Shape 411"/>
          <p:cNvSpPr txBox="1"/>
          <p:nvPr/>
        </p:nvSpPr>
        <p:spPr>
          <a:xfrm>
            <a:off x="3730625" y="4526711"/>
            <a:ext cx="1600200" cy="21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300" b="1" i="1" u="none" strike="noStrike" cap="none" dirty="0" smtClean="0">
                <a:solidFill>
                  <a:schemeClr val="dk1"/>
                </a:solidFill>
                <a:latin typeface="Calibri"/>
                <a:ea typeface="Calibri"/>
                <a:cs typeface="Calibri"/>
                <a:sym typeface="Calibri"/>
              </a:rPr>
              <a:t>Tests, Allies, Enemies</a:t>
            </a:r>
            <a:endParaRPr lang="en" sz="1300" b="1" i="1" u="none" strike="noStrike" cap="none" dirty="0">
              <a:solidFill>
                <a:schemeClr val="dk1"/>
              </a:solidFill>
              <a:latin typeface="Calibri"/>
              <a:ea typeface="Calibri"/>
              <a:cs typeface="Calibri"/>
              <a:sym typeface="Calibri"/>
            </a:endParaRPr>
          </a:p>
        </p:txBody>
      </p:sp>
      <p:sp>
        <p:nvSpPr>
          <p:cNvPr id="412" name="Shape 412"/>
          <p:cNvSpPr txBox="1"/>
          <p:nvPr/>
        </p:nvSpPr>
        <p:spPr>
          <a:xfrm>
            <a:off x="1754650" y="4015596"/>
            <a:ext cx="1870800" cy="21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300" b="1" i="1" u="none" strike="noStrike" cap="none" dirty="0" smtClean="0">
                <a:solidFill>
                  <a:schemeClr val="dk1"/>
                </a:solidFill>
                <a:latin typeface="Calibri"/>
                <a:ea typeface="Calibri"/>
                <a:cs typeface="Calibri"/>
                <a:sym typeface="Calibri"/>
              </a:rPr>
              <a:t>Approach/Ordeal</a:t>
            </a:r>
            <a:endParaRPr lang="en" sz="1300" b="1" i="1" u="none" strike="noStrike" cap="none" dirty="0">
              <a:solidFill>
                <a:schemeClr val="dk1"/>
              </a:solidFill>
              <a:latin typeface="Calibri"/>
              <a:ea typeface="Calibri"/>
              <a:cs typeface="Calibri"/>
              <a:sym typeface="Calibri"/>
            </a:endParaRPr>
          </a:p>
        </p:txBody>
      </p:sp>
      <p:sp>
        <p:nvSpPr>
          <p:cNvPr id="413" name="Shape 413"/>
          <p:cNvSpPr txBox="1"/>
          <p:nvPr/>
        </p:nvSpPr>
        <p:spPr>
          <a:xfrm>
            <a:off x="121113" y="3193560"/>
            <a:ext cx="1633500" cy="21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300" b="1" i="1" u="none" strike="noStrike" cap="none" dirty="0" smtClean="0">
                <a:solidFill>
                  <a:schemeClr val="dk1"/>
                </a:solidFill>
                <a:latin typeface="Calibri"/>
                <a:ea typeface="Calibri"/>
                <a:cs typeface="Calibri"/>
                <a:sym typeface="Calibri"/>
              </a:rPr>
              <a:t>Reward/Road Back</a:t>
            </a:r>
            <a:endParaRPr lang="en" sz="1300" b="1" i="1" u="none" strike="noStrike" cap="none" dirty="0">
              <a:solidFill>
                <a:schemeClr val="dk1"/>
              </a:solidFill>
              <a:latin typeface="Calibri"/>
              <a:ea typeface="Calibri"/>
              <a:cs typeface="Calibri"/>
              <a:sym typeface="Calibri"/>
            </a:endParaRPr>
          </a:p>
        </p:txBody>
      </p:sp>
      <p:sp>
        <p:nvSpPr>
          <p:cNvPr id="414" name="Shape 414"/>
          <p:cNvSpPr/>
          <p:nvPr/>
        </p:nvSpPr>
        <p:spPr>
          <a:xfrm rot="-10039235">
            <a:off x="1624238" y="2196639"/>
            <a:ext cx="433265" cy="444666"/>
          </a:xfrm>
          <a:prstGeom prst="downArrow">
            <a:avLst>
              <a:gd name="adj1" fmla="val 50000"/>
              <a:gd name="adj2" fmla="val 32554"/>
            </a:avLst>
          </a:prstGeom>
          <a:solidFill>
            <a:srgbClr val="3F3F3F"/>
          </a:solidFill>
          <a:ln w="9525" cap="flat" cmpd="sng">
            <a:solidFill>
              <a:srgbClr val="FA5A34"/>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5" name="Shape 415"/>
          <p:cNvSpPr txBox="1"/>
          <p:nvPr/>
        </p:nvSpPr>
        <p:spPr>
          <a:xfrm rot="-4090931">
            <a:off x="1635941" y="2336449"/>
            <a:ext cx="389068" cy="216519"/>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p:txBody>
      </p:sp>
      <p:sp>
        <p:nvSpPr>
          <p:cNvPr id="416" name="Shape 416"/>
          <p:cNvSpPr txBox="1"/>
          <p:nvPr/>
        </p:nvSpPr>
        <p:spPr>
          <a:xfrm>
            <a:off x="1170882" y="1204804"/>
            <a:ext cx="1340100" cy="21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300" b="1" i="1" u="none" strike="noStrike" cap="none" dirty="0" smtClean="0">
                <a:solidFill>
                  <a:schemeClr val="dk1"/>
                </a:solidFill>
                <a:latin typeface="Calibri"/>
                <a:ea typeface="Calibri"/>
                <a:cs typeface="Calibri"/>
                <a:sym typeface="Calibri"/>
              </a:rPr>
              <a:t>Resurrection</a:t>
            </a:r>
            <a:endParaRPr lang="en" sz="1300" b="1" i="1" u="none" strike="noStrike" cap="none" dirty="0">
              <a:solidFill>
                <a:schemeClr val="dk1"/>
              </a:solidFill>
              <a:latin typeface="Calibri"/>
              <a:ea typeface="Calibri"/>
              <a:cs typeface="Calibri"/>
              <a:sym typeface="Calibri"/>
            </a:endParaRPr>
          </a:p>
        </p:txBody>
      </p:sp>
      <p:sp>
        <p:nvSpPr>
          <p:cNvPr id="417" name="Shape 417"/>
          <p:cNvSpPr txBox="1"/>
          <p:nvPr/>
        </p:nvSpPr>
        <p:spPr>
          <a:xfrm>
            <a:off x="2612425" y="528647"/>
            <a:ext cx="1889700" cy="21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300" b="1" i="1" u="none" strike="noStrike" cap="none" dirty="0" smtClean="0">
                <a:solidFill>
                  <a:schemeClr val="dk1"/>
                </a:solidFill>
                <a:latin typeface="Calibri"/>
                <a:ea typeface="Calibri"/>
                <a:cs typeface="Calibri"/>
                <a:sym typeface="Calibri"/>
              </a:rPr>
              <a:t>Return with Elixir</a:t>
            </a:r>
            <a:endParaRPr lang="en" sz="1300" b="1" i="1"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ctrTitle"/>
          </p:nvPr>
        </p:nvSpPr>
        <p:spPr>
          <a:xfrm>
            <a:off x="1622700" y="295568"/>
            <a:ext cx="7772400" cy="1102500"/>
          </a:xfrm>
          <a:prstGeom prst="rect">
            <a:avLst/>
          </a:prstGeom>
        </p:spPr>
        <p:txBody>
          <a:bodyPr lIns="91425" tIns="91425" rIns="91425" bIns="91425" anchor="ctr" anchorCtr="0">
            <a:noAutofit/>
          </a:bodyPr>
          <a:lstStyle/>
          <a:p>
            <a:pPr lvl="0">
              <a:spcBef>
                <a:spcPts val="0"/>
              </a:spcBef>
              <a:buNone/>
            </a:pPr>
            <a:r>
              <a:rPr lang="en"/>
              <a:t>HERO’S JOURNEY POSTER</a:t>
            </a:r>
          </a:p>
        </p:txBody>
      </p:sp>
      <p:sp>
        <p:nvSpPr>
          <p:cNvPr id="423" name="Shape 423"/>
          <p:cNvSpPr txBox="1">
            <a:spLocks noGrp="1"/>
          </p:cNvSpPr>
          <p:nvPr>
            <p:ph type="subTitle" idx="1"/>
          </p:nvPr>
        </p:nvSpPr>
        <p:spPr>
          <a:xfrm>
            <a:off x="1259175" y="1255425"/>
            <a:ext cx="6400800" cy="3635100"/>
          </a:xfrm>
          <a:prstGeom prst="rect">
            <a:avLst/>
          </a:prstGeom>
          <a:solidFill>
            <a:srgbClr val="DED2B6"/>
          </a:solidFill>
        </p:spPr>
        <p:txBody>
          <a:bodyPr lIns="91425" tIns="91425" rIns="91425" bIns="91425" anchor="t" anchorCtr="0">
            <a:noAutofit/>
          </a:bodyPr>
          <a:lstStyle/>
          <a:p>
            <a:pPr lvl="0">
              <a:spcBef>
                <a:spcPts val="0"/>
              </a:spcBef>
              <a:buNone/>
            </a:pPr>
            <a:r>
              <a:rPr lang="en" sz="2400" dirty="0">
                <a:solidFill>
                  <a:srgbClr val="000000"/>
                </a:solidFill>
              </a:rPr>
              <a:t>Groups of 3</a:t>
            </a:r>
          </a:p>
          <a:p>
            <a:pPr lvl="0">
              <a:spcBef>
                <a:spcPts val="0"/>
              </a:spcBef>
              <a:buNone/>
            </a:pPr>
            <a:r>
              <a:rPr lang="en" sz="2400" dirty="0">
                <a:solidFill>
                  <a:srgbClr val="000000"/>
                </a:solidFill>
              </a:rPr>
              <a:t>You will fill out the graphic organizer AND</a:t>
            </a:r>
          </a:p>
          <a:p>
            <a:pPr lvl="0">
              <a:spcBef>
                <a:spcPts val="0"/>
              </a:spcBef>
              <a:buNone/>
            </a:pPr>
            <a:r>
              <a:rPr lang="en" sz="2400" dirty="0">
                <a:solidFill>
                  <a:srgbClr val="000000"/>
                </a:solidFill>
              </a:rPr>
              <a:t>Create a poster depicting the journey.</a:t>
            </a:r>
          </a:p>
          <a:p>
            <a:pPr lvl="0">
              <a:spcBef>
                <a:spcPts val="0"/>
              </a:spcBef>
              <a:buNone/>
            </a:pPr>
            <a:r>
              <a:rPr lang="en" sz="2400" dirty="0">
                <a:solidFill>
                  <a:srgbClr val="000000"/>
                </a:solidFill>
              </a:rPr>
              <a:t>You may use the internet to help you.</a:t>
            </a:r>
          </a:p>
          <a:p>
            <a:pPr lvl="0">
              <a:spcBef>
                <a:spcPts val="0"/>
              </a:spcBef>
              <a:buNone/>
            </a:pPr>
            <a:r>
              <a:rPr lang="en" sz="2400" dirty="0">
                <a:solidFill>
                  <a:srgbClr val="000000"/>
                </a:solidFill>
              </a:rPr>
              <a:t>You may pick from the following </a:t>
            </a:r>
            <a:r>
              <a:rPr lang="en" sz="2400" dirty="0" smtClean="0">
                <a:solidFill>
                  <a:srgbClr val="000000"/>
                </a:solidFill>
              </a:rPr>
              <a:t>movies </a:t>
            </a:r>
            <a:r>
              <a:rPr lang="en" sz="2400" b="1" dirty="0" smtClean="0">
                <a:solidFill>
                  <a:srgbClr val="000000"/>
                </a:solidFill>
              </a:rPr>
              <a:t>OR submit your own request for approval </a:t>
            </a:r>
            <a:r>
              <a:rPr lang="en" sz="2400" dirty="0">
                <a:solidFill>
                  <a:srgbClr val="000000"/>
                </a:solidFill>
              </a:rPr>
              <a:t>: </a:t>
            </a:r>
          </a:p>
          <a:p>
            <a:pPr lvl="0">
              <a:spcBef>
                <a:spcPts val="0"/>
              </a:spcBef>
              <a:buNone/>
            </a:pPr>
            <a:r>
              <a:rPr lang="en" sz="2400" b="1" i="1" dirty="0">
                <a:solidFill>
                  <a:srgbClr val="FF0000"/>
                </a:solidFill>
              </a:rPr>
              <a:t>Mulan, Finding Nemo, Lion King, Beauty and the Beast, Harry Potter, Hercules, Aladdin, Jungle Book</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598600" y="82600"/>
            <a:ext cx="7853100" cy="994200"/>
          </a:xfrm>
          <a:prstGeom prst="rect">
            <a:avLst/>
          </a:prstGeom>
          <a:noFill/>
          <a:ln>
            <a:noFill/>
          </a:ln>
        </p:spPr>
        <p:txBody>
          <a:bodyPr lIns="68575" tIns="34275" rIns="68575" bIns="34275" anchor="ctr" anchorCtr="0">
            <a:noAutofit/>
          </a:bodyPr>
          <a:lstStyle/>
          <a:p>
            <a:pPr marL="0" marR="0" lvl="0" indent="0" algn="ctr" rtl="0">
              <a:lnSpc>
                <a:spcPct val="90000"/>
              </a:lnSpc>
              <a:spcBef>
                <a:spcPts val="0"/>
              </a:spcBef>
              <a:spcAft>
                <a:spcPts val="0"/>
              </a:spcAft>
              <a:buClr>
                <a:srgbClr val="47D8B5"/>
              </a:buClr>
              <a:buSzPct val="25000"/>
              <a:buFont typeface="Arial"/>
              <a:buNone/>
            </a:pPr>
            <a:r>
              <a:rPr lang="en" sz="4800">
                <a:solidFill>
                  <a:srgbClr val="000000"/>
                </a:solidFill>
                <a:latin typeface="Fontdiner Swanky"/>
                <a:ea typeface="Fontdiner Swanky"/>
                <a:cs typeface="Fontdiner Swanky"/>
                <a:sym typeface="Fontdiner Swanky"/>
              </a:rPr>
              <a:t>Thursday</a:t>
            </a:r>
            <a:r>
              <a:rPr lang="en" sz="4800" b="0" i="0" u="none" strike="noStrike" cap="none">
                <a:solidFill>
                  <a:srgbClr val="000000"/>
                </a:solidFill>
                <a:latin typeface="Fontdiner Swanky"/>
                <a:ea typeface="Fontdiner Swanky"/>
                <a:cs typeface="Fontdiner Swanky"/>
                <a:sym typeface="Fontdiner Swanky"/>
              </a:rPr>
              <a:t>, </a:t>
            </a:r>
            <a:r>
              <a:rPr lang="en" sz="4800">
                <a:solidFill>
                  <a:srgbClr val="000000"/>
                </a:solidFill>
                <a:latin typeface="Fontdiner Swanky"/>
                <a:ea typeface="Fontdiner Swanky"/>
                <a:cs typeface="Fontdiner Swanky"/>
                <a:sym typeface="Fontdiner Swanky"/>
              </a:rPr>
              <a:t>January</a:t>
            </a:r>
            <a:r>
              <a:rPr lang="en" sz="4800" b="0" i="0" u="none" strike="noStrike" cap="none">
                <a:solidFill>
                  <a:srgbClr val="000000"/>
                </a:solidFill>
                <a:latin typeface="Fontdiner Swanky"/>
                <a:ea typeface="Fontdiner Swanky"/>
                <a:cs typeface="Fontdiner Swanky"/>
                <a:sym typeface="Fontdiner Swanky"/>
              </a:rPr>
              <a:t> </a:t>
            </a:r>
            <a:r>
              <a:rPr lang="en" sz="4800">
                <a:solidFill>
                  <a:srgbClr val="000000"/>
                </a:solidFill>
                <a:latin typeface="Fontdiner Swanky"/>
                <a:ea typeface="Fontdiner Swanky"/>
                <a:cs typeface="Fontdiner Swanky"/>
                <a:sym typeface="Fontdiner Swanky"/>
              </a:rPr>
              <a:t>19</a:t>
            </a:r>
          </a:p>
        </p:txBody>
      </p:sp>
      <p:sp>
        <p:nvSpPr>
          <p:cNvPr id="429" name="Shape 429"/>
          <p:cNvSpPr txBox="1"/>
          <p:nvPr/>
        </p:nvSpPr>
        <p:spPr>
          <a:xfrm>
            <a:off x="951798" y="1393375"/>
            <a:ext cx="1600799" cy="946500"/>
          </a:xfrm>
          <a:prstGeom prst="rect">
            <a:avLst/>
          </a:prstGeom>
          <a:solidFill>
            <a:srgbClr val="DED2B6"/>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FFFFFF"/>
              </a:buClr>
              <a:buSzPct val="25000"/>
              <a:buFont typeface="Mystery Quest"/>
              <a:buNone/>
            </a:pPr>
            <a:r>
              <a:rPr lang="en" sz="2700" b="1" i="0" u="sng" strike="noStrike" cap="none">
                <a:solidFill>
                  <a:srgbClr val="073763"/>
                </a:solidFill>
                <a:latin typeface="Mystery Quest"/>
                <a:ea typeface="Mystery Quest"/>
                <a:cs typeface="Mystery Quest"/>
                <a:sym typeface="Mystery Quest"/>
              </a:rPr>
              <a:t>Do Now:</a:t>
            </a:r>
          </a:p>
          <a:p>
            <a:pPr marL="0" marR="0" lvl="0" indent="0" algn="l" rtl="0">
              <a:lnSpc>
                <a:spcPct val="100000"/>
              </a:lnSpc>
              <a:spcBef>
                <a:spcPts val="0"/>
              </a:spcBef>
              <a:spcAft>
                <a:spcPts val="0"/>
              </a:spcAft>
              <a:buClr>
                <a:srgbClr val="FFFFFF"/>
              </a:buClr>
              <a:buSzPct val="25000"/>
              <a:buFont typeface="Coming Soon"/>
              <a:buNone/>
            </a:pPr>
            <a:r>
              <a:rPr lang="en" sz="3000" b="0" i="0" u="none" strike="noStrike" cap="none">
                <a:solidFill>
                  <a:srgbClr val="073763"/>
                </a:solidFill>
                <a:latin typeface="Coming Soon"/>
                <a:ea typeface="Coming Soon"/>
                <a:cs typeface="Coming Soon"/>
                <a:sym typeface="Coming Soon"/>
              </a:rPr>
              <a:t>SSR-15</a:t>
            </a:r>
          </a:p>
        </p:txBody>
      </p:sp>
      <p:sp>
        <p:nvSpPr>
          <p:cNvPr id="430" name="Shape 430"/>
          <p:cNvSpPr txBox="1"/>
          <p:nvPr/>
        </p:nvSpPr>
        <p:spPr>
          <a:xfrm>
            <a:off x="685800" y="3390900"/>
            <a:ext cx="3734700" cy="1557900"/>
          </a:xfrm>
          <a:prstGeom prst="rect">
            <a:avLst/>
          </a:prstGeom>
          <a:solidFill>
            <a:srgbClr val="DED2B6"/>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FFFFFF"/>
              </a:buClr>
              <a:buSzPct val="25000"/>
              <a:buFont typeface="Mystery Quest"/>
              <a:buNone/>
            </a:pPr>
            <a:r>
              <a:rPr lang="en" sz="2700" b="1" i="0" u="sng" strike="noStrike" cap="none">
                <a:solidFill>
                  <a:srgbClr val="073763"/>
                </a:solidFill>
                <a:latin typeface="Mystery Quest"/>
                <a:ea typeface="Mystery Quest"/>
                <a:cs typeface="Mystery Quest"/>
                <a:sym typeface="Mystery Quest"/>
              </a:rPr>
              <a:t>Objective:</a:t>
            </a:r>
          </a:p>
          <a:p>
            <a:pPr marL="254000" lvl="0" indent="-279400" rtl="0">
              <a:lnSpc>
                <a:spcPct val="115000"/>
              </a:lnSpc>
              <a:spcBef>
                <a:spcPts val="0"/>
              </a:spcBef>
              <a:buClr>
                <a:srgbClr val="073763"/>
              </a:buClr>
              <a:buFont typeface="Coming Soon"/>
              <a:buChar char="•"/>
            </a:pPr>
            <a:r>
              <a:rPr lang="en" b="1">
                <a:solidFill>
                  <a:srgbClr val="073763"/>
                </a:solidFill>
                <a:latin typeface="Coming Soon"/>
                <a:ea typeface="Coming Soon"/>
                <a:cs typeface="Coming Soon"/>
                <a:sym typeface="Coming Soon"/>
              </a:rPr>
              <a:t>I will use my knowledge of mythology to analyze myths, legends, and fables from multiple cultures and compare their elements.</a:t>
            </a:r>
          </a:p>
        </p:txBody>
      </p:sp>
      <p:pic>
        <p:nvPicPr>
          <p:cNvPr id="431" name="Shape 431"/>
          <p:cNvPicPr preferRelativeResize="0"/>
          <p:nvPr/>
        </p:nvPicPr>
        <p:blipFill rotWithShape="1">
          <a:blip r:embed="rId3">
            <a:alphaModFix/>
          </a:blip>
          <a:srcRect/>
          <a:stretch/>
        </p:blipFill>
        <p:spPr>
          <a:xfrm>
            <a:off x="137778" y="1393375"/>
            <a:ext cx="715500" cy="685799"/>
          </a:xfrm>
          <a:prstGeom prst="rect">
            <a:avLst/>
          </a:prstGeom>
          <a:noFill/>
          <a:ln>
            <a:noFill/>
          </a:ln>
        </p:spPr>
      </p:pic>
      <p:pic>
        <p:nvPicPr>
          <p:cNvPr id="432" name="Shape 432"/>
          <p:cNvPicPr preferRelativeResize="0"/>
          <p:nvPr/>
        </p:nvPicPr>
        <p:blipFill rotWithShape="1">
          <a:blip r:embed="rId4">
            <a:alphaModFix/>
          </a:blip>
          <a:srcRect/>
          <a:stretch/>
        </p:blipFill>
        <p:spPr>
          <a:xfrm>
            <a:off x="34796" y="3350551"/>
            <a:ext cx="651000" cy="685800"/>
          </a:xfrm>
          <a:prstGeom prst="rect">
            <a:avLst/>
          </a:prstGeom>
          <a:noFill/>
          <a:ln>
            <a:noFill/>
          </a:ln>
        </p:spPr>
      </p:pic>
      <p:pic>
        <p:nvPicPr>
          <p:cNvPr id="433" name="Shape 433"/>
          <p:cNvPicPr preferRelativeResize="0"/>
          <p:nvPr/>
        </p:nvPicPr>
        <p:blipFill rotWithShape="1">
          <a:blip r:embed="rId5">
            <a:alphaModFix/>
          </a:blip>
          <a:srcRect/>
          <a:stretch/>
        </p:blipFill>
        <p:spPr>
          <a:xfrm>
            <a:off x="4457553" y="3350541"/>
            <a:ext cx="801600" cy="685800"/>
          </a:xfrm>
          <a:prstGeom prst="rect">
            <a:avLst/>
          </a:prstGeom>
          <a:noFill/>
          <a:ln>
            <a:noFill/>
          </a:ln>
        </p:spPr>
      </p:pic>
      <p:sp>
        <p:nvSpPr>
          <p:cNvPr id="434" name="Shape 434"/>
          <p:cNvSpPr txBox="1"/>
          <p:nvPr/>
        </p:nvSpPr>
        <p:spPr>
          <a:xfrm>
            <a:off x="5244600" y="1329650"/>
            <a:ext cx="2579100" cy="1323000"/>
          </a:xfrm>
          <a:prstGeom prst="rect">
            <a:avLst/>
          </a:prstGeom>
          <a:solidFill>
            <a:srgbClr val="DED2B6"/>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FFFFFF"/>
              </a:buClr>
              <a:buSzPct val="25000"/>
              <a:buFont typeface="Mystery Quest"/>
              <a:buNone/>
            </a:pPr>
            <a:r>
              <a:rPr lang="en" sz="2700" b="1" i="0" u="sng" strike="noStrike" cap="none" dirty="0">
                <a:solidFill>
                  <a:srgbClr val="073763"/>
                </a:solidFill>
                <a:latin typeface="Mystery Quest"/>
                <a:ea typeface="Mystery Quest"/>
                <a:cs typeface="Mystery Quest"/>
                <a:sym typeface="Mystery Quest"/>
              </a:rPr>
              <a:t>Homework:</a:t>
            </a:r>
          </a:p>
          <a:p>
            <a:pPr marL="254000" marR="0" lvl="0" indent="-254000" algn="l" rtl="0">
              <a:lnSpc>
                <a:spcPct val="100000"/>
              </a:lnSpc>
              <a:spcBef>
                <a:spcPts val="0"/>
              </a:spcBef>
              <a:spcAft>
                <a:spcPts val="0"/>
              </a:spcAft>
              <a:buClr>
                <a:srgbClr val="FFFFFF"/>
              </a:buClr>
              <a:buFont typeface="Noto Sans Symbols"/>
              <a:buNone/>
            </a:pPr>
            <a:r>
              <a:rPr lang="en-US" sz="1800" b="0" i="0" u="none" strike="noStrike" cap="none" dirty="0" smtClean="0">
                <a:solidFill>
                  <a:srgbClr val="073763"/>
                </a:solidFill>
                <a:latin typeface="Cantarell"/>
                <a:ea typeface="Cantarell"/>
                <a:cs typeface="Cantarell"/>
                <a:sym typeface="Cantarell"/>
              </a:rPr>
              <a:t>None </a:t>
            </a:r>
            <a:r>
              <a:rPr lang="en-US" sz="1800" b="0" i="0" u="none" strike="noStrike" cap="none" dirty="0" smtClean="0">
                <a:solidFill>
                  <a:srgbClr val="073763"/>
                </a:solidFill>
                <a:latin typeface="Cantarell"/>
                <a:ea typeface="Cantarell"/>
                <a:cs typeface="Cantarell"/>
                <a:sym typeface="Wingdings" panose="05000000000000000000" pitchFamily="2" charset="2"/>
              </a:rPr>
              <a:t></a:t>
            </a:r>
            <a:endParaRPr sz="1800" b="0" i="0" u="none" strike="noStrike" cap="none" dirty="0">
              <a:solidFill>
                <a:srgbClr val="073763"/>
              </a:solidFill>
              <a:latin typeface="Cantarell"/>
              <a:ea typeface="Cantarell"/>
              <a:cs typeface="Cantarell"/>
              <a:sym typeface="Cantarell"/>
            </a:endParaRPr>
          </a:p>
        </p:txBody>
      </p:sp>
      <p:sp>
        <p:nvSpPr>
          <p:cNvPr id="435" name="Shape 435"/>
          <p:cNvSpPr txBox="1"/>
          <p:nvPr/>
        </p:nvSpPr>
        <p:spPr>
          <a:xfrm>
            <a:off x="5460075" y="3390900"/>
            <a:ext cx="3202500" cy="1557900"/>
          </a:xfrm>
          <a:prstGeom prst="rect">
            <a:avLst/>
          </a:prstGeom>
          <a:solidFill>
            <a:srgbClr val="DED2B6"/>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FFFFFF"/>
              </a:buClr>
              <a:buSzPct val="25000"/>
              <a:buFont typeface="Mystery Quest"/>
              <a:buNone/>
            </a:pPr>
            <a:r>
              <a:rPr lang="en" sz="2700" b="1" i="0" u="sng" strike="noStrike" cap="none">
                <a:solidFill>
                  <a:srgbClr val="073763"/>
                </a:solidFill>
                <a:latin typeface="Mystery Quest"/>
                <a:ea typeface="Mystery Quest"/>
                <a:cs typeface="Mystery Quest"/>
                <a:sym typeface="Mystery Quest"/>
              </a:rPr>
              <a:t>Today you will need:</a:t>
            </a:r>
          </a:p>
          <a:p>
            <a:pPr marL="254000" marR="0" lvl="0" indent="-254000" algn="l" rtl="0">
              <a:lnSpc>
                <a:spcPct val="100000"/>
              </a:lnSpc>
              <a:spcBef>
                <a:spcPts val="0"/>
              </a:spcBef>
              <a:spcAft>
                <a:spcPts val="0"/>
              </a:spcAft>
              <a:buClr>
                <a:srgbClr val="FFFFFF"/>
              </a:buClr>
              <a:buSzPct val="100000"/>
              <a:buFont typeface="Coming Soon"/>
              <a:buNone/>
            </a:pPr>
            <a:r>
              <a:rPr lang="en" sz="1800" i="1">
                <a:solidFill>
                  <a:srgbClr val="073763"/>
                </a:solidFill>
                <a:latin typeface="Coming Soon"/>
                <a:ea typeface="Coming Soon"/>
                <a:cs typeface="Coming Soon"/>
                <a:sym typeface="Coming Soon"/>
              </a:rPr>
              <a:t>chromebook</a:t>
            </a:r>
          </a:p>
          <a:p>
            <a:pPr marL="254000" marR="0" lvl="0" indent="-254000" algn="l" rtl="0">
              <a:lnSpc>
                <a:spcPct val="100000"/>
              </a:lnSpc>
              <a:spcBef>
                <a:spcPts val="0"/>
              </a:spcBef>
              <a:spcAft>
                <a:spcPts val="0"/>
              </a:spcAft>
              <a:buClr>
                <a:srgbClr val="FFFFFF"/>
              </a:buClr>
              <a:buFont typeface="Coming Soon"/>
              <a:buNone/>
            </a:pPr>
            <a:endParaRPr sz="1800" i="1">
              <a:solidFill>
                <a:srgbClr val="073763"/>
              </a:solidFill>
              <a:latin typeface="Coming Soon"/>
              <a:ea typeface="Coming Soon"/>
              <a:cs typeface="Coming Soon"/>
              <a:sym typeface="Coming Soon"/>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253025" y="122300"/>
            <a:ext cx="8520600" cy="572700"/>
          </a:xfrm>
          <a:prstGeom prst="rect">
            <a:avLst/>
          </a:prstGeom>
          <a:noFill/>
        </p:spPr>
        <p:txBody>
          <a:bodyPr lIns="91425" tIns="91425" rIns="91425" bIns="91425" anchor="t" anchorCtr="0">
            <a:noAutofit/>
          </a:bodyPr>
          <a:lstStyle/>
          <a:p>
            <a:pPr lvl="0" algn="ctr" rtl="0">
              <a:spcBef>
                <a:spcPts val="0"/>
              </a:spcBef>
              <a:buNone/>
            </a:pPr>
            <a:r>
              <a:rPr lang="en" b="1" u="sng" dirty="0" smtClean="0">
                <a:latin typeface="Coming Soon"/>
                <a:ea typeface="Coming Soon"/>
                <a:cs typeface="Coming Soon"/>
                <a:sym typeface="Coming Soon"/>
              </a:rPr>
              <a:t>Grammar Keeper</a:t>
            </a:r>
            <a:endParaRPr lang="en" b="1" u="sng" dirty="0">
              <a:latin typeface="Coming Soon"/>
              <a:ea typeface="Coming Soon"/>
              <a:cs typeface="Coming Soon"/>
              <a:sym typeface="Coming Soon"/>
            </a:endParaRPr>
          </a:p>
        </p:txBody>
      </p:sp>
      <p:sp>
        <p:nvSpPr>
          <p:cNvPr id="2" name="TextBox 1"/>
          <p:cNvSpPr txBox="1"/>
          <p:nvPr/>
        </p:nvSpPr>
        <p:spPr>
          <a:xfrm>
            <a:off x="989539" y="995204"/>
            <a:ext cx="7047571" cy="3754874"/>
          </a:xfrm>
          <a:prstGeom prst="rect">
            <a:avLst/>
          </a:prstGeom>
          <a:solidFill>
            <a:srgbClr val="DCC896"/>
          </a:solidFill>
        </p:spPr>
        <p:txBody>
          <a:bodyPr wrap="square" rtlCol="0">
            <a:spAutoFit/>
          </a:bodyPr>
          <a:lstStyle/>
          <a:p>
            <a:endParaRPr lang="en-US" dirty="0" smtClean="0">
              <a:latin typeface="Aharoni" panose="02010803020104030203" pitchFamily="2" charset="-79"/>
              <a:cs typeface="Aharoni" panose="02010803020104030203" pitchFamily="2" charset="-79"/>
            </a:endParaRPr>
          </a:p>
          <a:p>
            <a:r>
              <a:rPr lang="en-US" sz="2800" dirty="0" smtClean="0">
                <a:latin typeface="Aharoni" panose="02010803020104030203" pitchFamily="2" charset="-79"/>
                <a:cs typeface="Aharoni" panose="02010803020104030203" pitchFamily="2" charset="-79"/>
              </a:rPr>
              <a:t>We are going to try a new approach to grammar keepers.  Each week I will assign a Grammar Keeper (commas in a list) and each day, you will need to provide an example of it being used correctly.  If you don’t know the rule…look it up </a:t>
            </a:r>
            <a:r>
              <a:rPr lang="en-US" sz="2800" dirty="0" smtClean="0">
                <a:latin typeface="Aharoni" panose="02010803020104030203" pitchFamily="2" charset="-79"/>
                <a:cs typeface="Aharoni" panose="02010803020104030203" pitchFamily="2" charset="-79"/>
                <a:sym typeface="Wingdings" panose="05000000000000000000" pitchFamily="2" charset="2"/>
              </a:rPr>
              <a:t></a:t>
            </a:r>
            <a:endParaRPr lang="en-US" dirty="0" smtClean="0">
              <a:latin typeface="Aharoni" panose="02010803020104030203" pitchFamily="2" charset="-79"/>
              <a:cs typeface="Aharoni" panose="02010803020104030203" pitchFamily="2" charset="-79"/>
            </a:endParaRPr>
          </a:p>
          <a:p>
            <a:endParaRPr lang="en-US" dirty="0">
              <a:latin typeface="Aharoni" panose="02010803020104030203" pitchFamily="2" charset="-79"/>
              <a:cs typeface="Aharoni" panose="02010803020104030203" pitchFamily="2" charset="-79"/>
            </a:endParaRPr>
          </a:p>
          <a:p>
            <a:endParaRPr lang="en-US" dirty="0" smtClean="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4202438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253025" y="122300"/>
            <a:ext cx="8520600" cy="572700"/>
          </a:xfrm>
          <a:prstGeom prst="rect">
            <a:avLst/>
          </a:prstGeom>
          <a:noFill/>
        </p:spPr>
        <p:txBody>
          <a:bodyPr lIns="91425" tIns="91425" rIns="91425" bIns="91425" anchor="t" anchorCtr="0">
            <a:noAutofit/>
          </a:bodyPr>
          <a:lstStyle/>
          <a:p>
            <a:pPr lvl="0" algn="ctr" rtl="0">
              <a:spcBef>
                <a:spcPts val="0"/>
              </a:spcBef>
              <a:buNone/>
            </a:pPr>
            <a:r>
              <a:rPr lang="en" b="1" u="sng" dirty="0" smtClean="0">
                <a:latin typeface="Coming Soon"/>
                <a:ea typeface="Coming Soon"/>
                <a:cs typeface="Coming Soon"/>
                <a:sym typeface="Coming Soon"/>
              </a:rPr>
              <a:t>Sacred Writing</a:t>
            </a:r>
            <a:endParaRPr lang="en" b="1" u="sng" dirty="0">
              <a:latin typeface="Coming Soon"/>
              <a:ea typeface="Coming Soon"/>
              <a:cs typeface="Coming Soon"/>
              <a:sym typeface="Coming Soon"/>
            </a:endParaRPr>
          </a:p>
        </p:txBody>
      </p:sp>
      <p:sp>
        <p:nvSpPr>
          <p:cNvPr id="2" name="TextBox 1"/>
          <p:cNvSpPr txBox="1"/>
          <p:nvPr/>
        </p:nvSpPr>
        <p:spPr>
          <a:xfrm>
            <a:off x="989539" y="839086"/>
            <a:ext cx="7047571" cy="3754874"/>
          </a:xfrm>
          <a:prstGeom prst="rect">
            <a:avLst/>
          </a:prstGeom>
          <a:solidFill>
            <a:srgbClr val="DCC896"/>
          </a:solidFill>
        </p:spPr>
        <p:txBody>
          <a:bodyPr wrap="square" rtlCol="0">
            <a:spAutoFit/>
          </a:bodyPr>
          <a:lstStyle/>
          <a:p>
            <a:endParaRPr lang="en-US" dirty="0" smtClean="0">
              <a:latin typeface="Aharoni" panose="02010803020104030203" pitchFamily="2" charset="-79"/>
              <a:cs typeface="Aharoni" panose="02010803020104030203" pitchFamily="2" charset="-79"/>
            </a:endParaRPr>
          </a:p>
          <a:p>
            <a:r>
              <a:rPr lang="en-US" sz="2800" dirty="0" smtClean="0">
                <a:latin typeface="Aharoni" panose="02010803020104030203" pitchFamily="2" charset="-79"/>
                <a:cs typeface="Aharoni" panose="02010803020104030203" pitchFamily="2" charset="-79"/>
              </a:rPr>
              <a:t>Write a poem.</a:t>
            </a:r>
          </a:p>
          <a:p>
            <a:endParaRPr lang="en-US" sz="2800" dirty="0">
              <a:latin typeface="Aharoni" panose="02010803020104030203" pitchFamily="2" charset="-79"/>
              <a:cs typeface="Aharoni" panose="02010803020104030203" pitchFamily="2" charset="-79"/>
            </a:endParaRPr>
          </a:p>
          <a:p>
            <a:r>
              <a:rPr lang="en-US" sz="2800" dirty="0" smtClean="0">
                <a:latin typeface="Aharoni" panose="02010803020104030203" pitchFamily="2" charset="-79"/>
                <a:cs typeface="Aharoni" panose="02010803020104030203" pitchFamily="2" charset="-79"/>
              </a:rPr>
              <a:t>It does NOT HAVE to rhyme.</a:t>
            </a:r>
          </a:p>
          <a:p>
            <a:endParaRPr lang="en-US" sz="2800" dirty="0">
              <a:latin typeface="Aharoni" panose="02010803020104030203" pitchFamily="2" charset="-79"/>
              <a:cs typeface="Aharoni" panose="02010803020104030203" pitchFamily="2" charset="-79"/>
            </a:endParaRPr>
          </a:p>
          <a:p>
            <a:r>
              <a:rPr lang="en-US" sz="2800" dirty="0" smtClean="0">
                <a:latin typeface="Aharoni" panose="02010803020104030203" pitchFamily="2" charset="-79"/>
                <a:cs typeface="Aharoni" panose="02010803020104030203" pitchFamily="2" charset="-79"/>
              </a:rPr>
              <a:t>It does need to be more than 2 lines.</a:t>
            </a:r>
          </a:p>
          <a:p>
            <a:endParaRPr lang="en-US" sz="2800" dirty="0">
              <a:latin typeface="Aharoni" panose="02010803020104030203" pitchFamily="2" charset="-79"/>
              <a:cs typeface="Aharoni" panose="02010803020104030203" pitchFamily="2" charset="-79"/>
            </a:endParaRPr>
          </a:p>
          <a:p>
            <a:r>
              <a:rPr lang="en-US" sz="2800" dirty="0" smtClean="0">
                <a:latin typeface="Aharoni" panose="02010803020104030203" pitchFamily="2" charset="-79"/>
                <a:cs typeface="Aharoni" panose="02010803020104030203" pitchFamily="2" charset="-79"/>
              </a:rPr>
              <a:t>Make it meaningful.  Be prepared to share.</a:t>
            </a:r>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97517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253025" y="122300"/>
            <a:ext cx="8520600" cy="572700"/>
          </a:xfrm>
          <a:prstGeom prst="rect">
            <a:avLst/>
          </a:prstGeom>
          <a:noFill/>
        </p:spPr>
        <p:txBody>
          <a:bodyPr lIns="91425" tIns="91425" rIns="91425" bIns="91425" anchor="t" anchorCtr="0">
            <a:noAutofit/>
          </a:bodyPr>
          <a:lstStyle/>
          <a:p>
            <a:pPr lvl="0" algn="ctr" rtl="0">
              <a:spcBef>
                <a:spcPts val="0"/>
              </a:spcBef>
              <a:buNone/>
            </a:pPr>
            <a:r>
              <a:rPr lang="en" b="1" u="sng" dirty="0" smtClean="0">
                <a:latin typeface="Coming Soon"/>
                <a:ea typeface="Coming Soon"/>
                <a:cs typeface="Coming Soon"/>
                <a:sym typeface="Coming Soon"/>
              </a:rPr>
              <a:t>DOL</a:t>
            </a:r>
            <a:endParaRPr lang="en" b="1" u="sng" dirty="0">
              <a:latin typeface="Coming Soon"/>
              <a:ea typeface="Coming Soon"/>
              <a:cs typeface="Coming Soon"/>
              <a:sym typeface="Coming Soon"/>
            </a:endParaRPr>
          </a:p>
        </p:txBody>
      </p:sp>
      <p:sp>
        <p:nvSpPr>
          <p:cNvPr id="2" name="TextBox 1"/>
          <p:cNvSpPr txBox="1"/>
          <p:nvPr/>
        </p:nvSpPr>
        <p:spPr>
          <a:xfrm>
            <a:off x="989539" y="995204"/>
            <a:ext cx="7047571" cy="3539430"/>
          </a:xfrm>
          <a:prstGeom prst="rect">
            <a:avLst/>
          </a:prstGeom>
          <a:solidFill>
            <a:srgbClr val="DCC896"/>
          </a:solidFill>
        </p:spPr>
        <p:txBody>
          <a:bodyPr wrap="square" rtlCol="0">
            <a:spAutoFit/>
          </a:bodyPr>
          <a:lstStyle/>
          <a:p>
            <a:endParaRPr lang="en-US" dirty="0" smtClean="0">
              <a:latin typeface="Aharoni" panose="02010803020104030203" pitchFamily="2" charset="-79"/>
              <a:cs typeface="Aharoni" panose="02010803020104030203" pitchFamily="2" charset="-79"/>
            </a:endParaRPr>
          </a:p>
          <a:p>
            <a:r>
              <a:rPr lang="en-US" sz="2800" dirty="0" smtClean="0">
                <a:latin typeface="Aharoni" panose="02010803020104030203" pitchFamily="2" charset="-79"/>
                <a:cs typeface="Aharoni" panose="02010803020104030203" pitchFamily="2" charset="-79"/>
              </a:rPr>
              <a:t>You will have 2 paragraphs a week.  It is expected that you will be done with both paragraphs to review on Friday.  Friday will be spent discussing, the work must be done Monday-Thursday.  No more hints beyond what the paper give you…you got this!</a:t>
            </a:r>
            <a:endParaRPr lang="en-US" dirty="0" smtClean="0">
              <a:latin typeface="Aharoni" panose="02010803020104030203" pitchFamily="2" charset="-79"/>
              <a:cs typeface="Aharoni" panose="02010803020104030203" pitchFamily="2" charset="-79"/>
            </a:endParaRPr>
          </a:p>
          <a:p>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953875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253025" y="122300"/>
            <a:ext cx="8520600" cy="572700"/>
          </a:xfrm>
          <a:prstGeom prst="rect">
            <a:avLst/>
          </a:prstGeom>
          <a:noFill/>
        </p:spPr>
        <p:txBody>
          <a:bodyPr lIns="91425" tIns="91425" rIns="91425" bIns="91425" anchor="t" anchorCtr="0">
            <a:noAutofit/>
          </a:bodyPr>
          <a:lstStyle/>
          <a:p>
            <a:pPr lvl="0" algn="ctr" rtl="0">
              <a:spcBef>
                <a:spcPts val="0"/>
              </a:spcBef>
              <a:buNone/>
            </a:pPr>
            <a:r>
              <a:rPr lang="en" b="1" u="sng" dirty="0" smtClean="0">
                <a:latin typeface="Coming Soon"/>
                <a:ea typeface="Coming Soon"/>
                <a:cs typeface="Coming Soon"/>
                <a:sym typeface="Coming Soon"/>
              </a:rPr>
              <a:t>Tipster Thursday</a:t>
            </a:r>
            <a:endParaRPr lang="en" b="1" u="sng" dirty="0">
              <a:latin typeface="Coming Soon"/>
              <a:ea typeface="Coming Soon"/>
              <a:cs typeface="Coming Soon"/>
              <a:sym typeface="Coming Soon"/>
            </a:endParaRPr>
          </a:p>
        </p:txBody>
      </p:sp>
      <p:sp>
        <p:nvSpPr>
          <p:cNvPr id="2" name="TextBox 1"/>
          <p:cNvSpPr txBox="1"/>
          <p:nvPr/>
        </p:nvSpPr>
        <p:spPr>
          <a:xfrm>
            <a:off x="989539" y="1430102"/>
            <a:ext cx="7047571" cy="3477875"/>
          </a:xfrm>
          <a:prstGeom prst="rect">
            <a:avLst/>
          </a:prstGeom>
          <a:solidFill>
            <a:srgbClr val="DCC896"/>
          </a:solidFill>
        </p:spPr>
        <p:txBody>
          <a:bodyPr wrap="square" rtlCol="0">
            <a:spAutoFit/>
          </a:bodyPr>
          <a:lstStyle/>
          <a:p>
            <a:r>
              <a:rPr lang="en-US" sz="4400" dirty="0" smtClean="0">
                <a:latin typeface="Aharoni" panose="02010803020104030203" pitchFamily="2" charset="-79"/>
                <a:cs typeface="Aharoni" panose="02010803020104030203" pitchFamily="2" charset="-79"/>
              </a:rPr>
              <a:t>Make sure you know what part of speech a word is.  This will determine HOW you use it.</a:t>
            </a:r>
            <a:endParaRPr lang="en-US" sz="4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231560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253025" y="122300"/>
            <a:ext cx="8520600" cy="572700"/>
          </a:xfrm>
          <a:prstGeom prst="rect">
            <a:avLst/>
          </a:prstGeom>
          <a:noFill/>
        </p:spPr>
        <p:txBody>
          <a:bodyPr lIns="91425" tIns="91425" rIns="91425" bIns="91425" anchor="t" anchorCtr="0">
            <a:noAutofit/>
          </a:bodyPr>
          <a:lstStyle/>
          <a:p>
            <a:pPr lvl="0" algn="ctr" rtl="0">
              <a:spcBef>
                <a:spcPts val="0"/>
              </a:spcBef>
              <a:buNone/>
            </a:pPr>
            <a:r>
              <a:rPr lang="en" b="1" u="sng" dirty="0" smtClean="0">
                <a:latin typeface="Coming Soon"/>
                <a:ea typeface="Coming Soon"/>
                <a:cs typeface="Coming Soon"/>
                <a:sym typeface="Coming Soon"/>
              </a:rPr>
              <a:t>DOL</a:t>
            </a:r>
            <a:endParaRPr lang="en" b="1" u="sng" dirty="0">
              <a:latin typeface="Coming Soon"/>
              <a:ea typeface="Coming Soon"/>
              <a:cs typeface="Coming Soon"/>
              <a:sym typeface="Coming Soon"/>
            </a:endParaRPr>
          </a:p>
        </p:txBody>
      </p:sp>
      <p:sp>
        <p:nvSpPr>
          <p:cNvPr id="2" name="TextBox 1"/>
          <p:cNvSpPr txBox="1"/>
          <p:nvPr/>
        </p:nvSpPr>
        <p:spPr>
          <a:xfrm>
            <a:off x="989539" y="995204"/>
            <a:ext cx="7047571" cy="3539430"/>
          </a:xfrm>
          <a:prstGeom prst="rect">
            <a:avLst/>
          </a:prstGeom>
          <a:solidFill>
            <a:srgbClr val="DCC896"/>
          </a:solidFill>
        </p:spPr>
        <p:txBody>
          <a:bodyPr wrap="square" rtlCol="0">
            <a:spAutoFit/>
          </a:bodyPr>
          <a:lstStyle/>
          <a:p>
            <a:endParaRPr lang="en-US" dirty="0" smtClean="0">
              <a:latin typeface="Aharoni" panose="02010803020104030203" pitchFamily="2" charset="-79"/>
              <a:cs typeface="Aharoni" panose="02010803020104030203" pitchFamily="2" charset="-79"/>
            </a:endParaRPr>
          </a:p>
          <a:p>
            <a:r>
              <a:rPr lang="en-US" sz="2800" dirty="0" smtClean="0">
                <a:latin typeface="Aharoni" panose="02010803020104030203" pitchFamily="2" charset="-79"/>
                <a:cs typeface="Aharoni" panose="02010803020104030203" pitchFamily="2" charset="-79"/>
              </a:rPr>
              <a:t>You will have 2 paragraphs a week.  It is expected that you will be done with both paragraphs to review on Friday.  Friday will be spent discussing, the work must be done Monday-Thursday.  No more hints beyond what the paper give you…you got this!</a:t>
            </a:r>
            <a:endParaRPr lang="en-US" dirty="0" smtClean="0">
              <a:latin typeface="Aharoni" panose="02010803020104030203" pitchFamily="2" charset="-79"/>
              <a:cs typeface="Aharoni" panose="02010803020104030203" pitchFamily="2" charset="-79"/>
            </a:endParaRPr>
          </a:p>
          <a:p>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7134778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894900" y="357025"/>
            <a:ext cx="7354200" cy="8262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chitects Daughter"/>
              <a:buNone/>
            </a:pPr>
            <a:r>
              <a:rPr lang="en" sz="4800" b="0" i="0" u="none" strike="noStrike" cap="none">
                <a:solidFill>
                  <a:srgbClr val="000000"/>
                </a:solidFill>
                <a:latin typeface="Architects Daughter"/>
                <a:ea typeface="Architects Daughter"/>
                <a:cs typeface="Architects Daughter"/>
                <a:sym typeface="Architects Daughter"/>
              </a:rPr>
              <a:t>Medieval Heroes</a:t>
            </a:r>
          </a:p>
        </p:txBody>
      </p:sp>
      <p:sp>
        <p:nvSpPr>
          <p:cNvPr id="441" name="Shape 441"/>
          <p:cNvSpPr txBox="1">
            <a:spLocks noGrp="1"/>
          </p:cNvSpPr>
          <p:nvPr>
            <p:ph type="body" idx="1"/>
          </p:nvPr>
        </p:nvSpPr>
        <p:spPr>
          <a:xfrm>
            <a:off x="729900" y="1322850"/>
            <a:ext cx="7684200" cy="3236400"/>
          </a:xfrm>
          <a:prstGeom prst="rect">
            <a:avLst/>
          </a:prstGeom>
          <a:solidFill>
            <a:srgbClr val="DED2B6"/>
          </a:solid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Georgia"/>
              <a:buNone/>
            </a:pPr>
            <a:r>
              <a:rPr lang="en" sz="2400" b="0" i="0" u="none" strike="noStrike" cap="none">
                <a:solidFill>
                  <a:srgbClr val="482401"/>
                </a:solidFill>
                <a:latin typeface="Architects Daughter"/>
                <a:ea typeface="Architects Daughter"/>
                <a:cs typeface="Architects Daughter"/>
                <a:sym typeface="Architects Daughter"/>
              </a:rPr>
              <a:t>Medieval Heroes differ slightly from Heroes in traditional Greek and Roman mythology.</a:t>
            </a:r>
          </a:p>
          <a:p>
            <a:pPr marL="0" marR="0" lvl="0" indent="0" algn="l" rtl="0">
              <a:lnSpc>
                <a:spcPct val="115000"/>
              </a:lnSpc>
              <a:spcBef>
                <a:spcPts val="1200"/>
              </a:spcBef>
              <a:spcAft>
                <a:spcPts val="0"/>
              </a:spcAft>
              <a:buClr>
                <a:schemeClr val="dk2"/>
              </a:buClr>
              <a:buSzPct val="25000"/>
              <a:buFont typeface="Arial"/>
              <a:buNone/>
            </a:pPr>
            <a:endParaRPr sz="2400" b="0" i="0" u="none" strike="noStrike" cap="none">
              <a:solidFill>
                <a:srgbClr val="482401"/>
              </a:solidFill>
              <a:latin typeface="Architects Daughter"/>
              <a:ea typeface="Architects Daughter"/>
              <a:cs typeface="Architects Daughter"/>
              <a:sym typeface="Architects Daughter"/>
            </a:endParaRPr>
          </a:p>
          <a:p>
            <a:pPr marL="0" marR="0" lvl="0" indent="0" algn="l" rtl="0">
              <a:lnSpc>
                <a:spcPct val="115000"/>
              </a:lnSpc>
              <a:spcBef>
                <a:spcPts val="1200"/>
              </a:spcBef>
              <a:spcAft>
                <a:spcPts val="0"/>
              </a:spcAft>
              <a:buClr>
                <a:schemeClr val="dk2"/>
              </a:buClr>
              <a:buSzPct val="25000"/>
              <a:buFont typeface="Georgia"/>
              <a:buNone/>
            </a:pPr>
            <a:r>
              <a:rPr lang="en" sz="2400" b="0" i="0" u="none" strike="noStrike" cap="none">
                <a:solidFill>
                  <a:srgbClr val="482401"/>
                </a:solidFill>
                <a:latin typeface="Architects Daughter"/>
                <a:ea typeface="Architects Daughter"/>
                <a:cs typeface="Architects Daughter"/>
                <a:sym typeface="Architects Daughter"/>
              </a:rPr>
              <a:t>Medieval Heroes have 5 similar characteristics amongst themselves.  </a:t>
            </a:r>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311700" y="454800"/>
            <a:ext cx="8520600" cy="572700"/>
          </a:xfrm>
          <a:prstGeom prst="rect">
            <a:avLst/>
          </a:prstGeom>
          <a:noFill/>
          <a:ln>
            <a:noFill/>
          </a:ln>
        </p:spPr>
        <p:txBody>
          <a:bodyPr lIns="68575" tIns="68575" rIns="68575" bIns="6857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3000" b="1" i="0" u="none" strike="noStrike" cap="none">
                <a:solidFill>
                  <a:srgbClr val="000000"/>
                </a:solidFill>
                <a:latin typeface="Architects Daughter"/>
                <a:ea typeface="Architects Daughter"/>
                <a:cs typeface="Architects Daughter"/>
                <a:sym typeface="Architects Daughter"/>
              </a:rPr>
              <a:t>Characteristics of Medieval Heroes</a:t>
            </a:r>
          </a:p>
        </p:txBody>
      </p:sp>
      <p:graphicFrame>
        <p:nvGraphicFramePr>
          <p:cNvPr id="447" name="Shape 447"/>
          <p:cNvGraphicFramePr/>
          <p:nvPr/>
        </p:nvGraphicFramePr>
        <p:xfrm>
          <a:off x="311700" y="1176587"/>
          <a:ext cx="8543800" cy="3563825"/>
        </p:xfrm>
        <a:graphic>
          <a:graphicData uri="http://schemas.openxmlformats.org/drawingml/2006/table">
            <a:tbl>
              <a:tblPr>
                <a:noFill/>
                <a:tableStyleId>{78CC28E4-3F79-422D-8F75-8A903C91ED62}</a:tableStyleId>
              </a:tblPr>
              <a:tblGrid>
                <a:gridCol w="8543800"/>
              </a:tblGrid>
              <a:tr h="581725">
                <a:tc>
                  <a:txBody>
                    <a:bodyPr/>
                    <a:lstStyle/>
                    <a:p>
                      <a:pPr marL="254000" marR="0" lvl="0" indent="-254000" algn="l" rtl="0">
                        <a:lnSpc>
                          <a:spcPct val="107000"/>
                        </a:lnSpc>
                        <a:spcBef>
                          <a:spcPts val="0"/>
                        </a:spcBef>
                        <a:spcAft>
                          <a:spcPts val="0"/>
                        </a:spcAft>
                        <a:buClr>
                          <a:srgbClr val="000000"/>
                        </a:buClr>
                        <a:buSzPct val="100000"/>
                        <a:buFont typeface="Noto Sans Symbols"/>
                        <a:buChar char="❖"/>
                      </a:pPr>
                      <a:r>
                        <a:rPr lang="en" sz="2400" u="none" strike="noStrike" cap="none">
                          <a:latin typeface="Architects Daughter"/>
                          <a:ea typeface="Architects Daughter"/>
                          <a:cs typeface="Architects Daughter"/>
                          <a:sym typeface="Architects Daughter"/>
                        </a:rPr>
                        <a:t>A hero can be of common birth.</a:t>
                      </a:r>
                    </a:p>
                  </a:txBody>
                  <a:tcPr marL="0" marR="0"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DED2B6"/>
                    </a:solidFill>
                  </a:tcPr>
                </a:tc>
              </a:tr>
              <a:tr h="820450">
                <a:tc>
                  <a:txBody>
                    <a:bodyPr/>
                    <a:lstStyle/>
                    <a:p>
                      <a:pPr marL="254000" marR="0" lvl="0" indent="-254000" algn="l" rtl="0">
                        <a:lnSpc>
                          <a:spcPct val="107000"/>
                        </a:lnSpc>
                        <a:spcBef>
                          <a:spcPts val="0"/>
                        </a:spcBef>
                        <a:spcAft>
                          <a:spcPts val="0"/>
                        </a:spcAft>
                        <a:buClr>
                          <a:srgbClr val="000000"/>
                        </a:buClr>
                        <a:buSzPct val="100000"/>
                        <a:buFont typeface="Noto Sans Symbols"/>
                        <a:buChar char="❖"/>
                      </a:pPr>
                      <a:r>
                        <a:rPr lang="en" sz="2400" u="none" strike="noStrike" cap="none">
                          <a:latin typeface="Architects Daughter"/>
                          <a:ea typeface="Architects Daughter"/>
                          <a:cs typeface="Architects Daughter"/>
                          <a:sym typeface="Architects Daughter"/>
                        </a:rPr>
                        <a:t>Battle is an ongoing test of manhood and loyalty to their lord.</a:t>
                      </a:r>
                    </a:p>
                  </a:txBody>
                  <a:tcPr marL="0" marR="0"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DED2B6"/>
                    </a:solidFill>
                  </a:tcPr>
                </a:tc>
              </a:tr>
              <a:tr h="670600">
                <a:tc>
                  <a:txBody>
                    <a:bodyPr/>
                    <a:lstStyle/>
                    <a:p>
                      <a:pPr marL="254000" marR="0" lvl="0" indent="-254000" algn="l" rtl="0">
                        <a:lnSpc>
                          <a:spcPct val="107000"/>
                        </a:lnSpc>
                        <a:spcBef>
                          <a:spcPts val="0"/>
                        </a:spcBef>
                        <a:spcAft>
                          <a:spcPts val="0"/>
                        </a:spcAft>
                        <a:buClr>
                          <a:srgbClr val="000000"/>
                        </a:buClr>
                        <a:buSzPct val="100000"/>
                        <a:buFont typeface="Noto Sans Symbols"/>
                        <a:buChar char="❖"/>
                      </a:pPr>
                      <a:r>
                        <a:rPr lang="en" sz="2400" u="none" strike="noStrike" cap="none">
                          <a:latin typeface="Architects Daughter"/>
                          <a:ea typeface="Architects Daughter"/>
                          <a:cs typeface="Architects Daughter"/>
                          <a:sym typeface="Architects Daughter"/>
                        </a:rPr>
                        <a:t>A man has to be seen as having a good moral character</a:t>
                      </a:r>
                    </a:p>
                  </a:txBody>
                  <a:tcPr marL="0" marR="0"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DED2B6"/>
                    </a:solidFill>
                  </a:tcPr>
                </a:tc>
              </a:tr>
              <a:tr h="670600">
                <a:tc>
                  <a:txBody>
                    <a:bodyPr/>
                    <a:lstStyle/>
                    <a:p>
                      <a:pPr marL="254000" marR="0" lvl="0" indent="-254000" algn="l" rtl="0">
                        <a:lnSpc>
                          <a:spcPct val="107000"/>
                        </a:lnSpc>
                        <a:spcBef>
                          <a:spcPts val="0"/>
                        </a:spcBef>
                        <a:spcAft>
                          <a:spcPts val="0"/>
                        </a:spcAft>
                        <a:buClr>
                          <a:srgbClr val="000000"/>
                        </a:buClr>
                        <a:buSzPct val="100000"/>
                        <a:buFont typeface="Noto Sans Symbols"/>
                        <a:buChar char="❖"/>
                      </a:pPr>
                      <a:r>
                        <a:rPr lang="en" sz="2400" u="none" strike="noStrike" cap="none">
                          <a:latin typeface="Architects Daughter"/>
                          <a:ea typeface="Architects Daughter"/>
                          <a:cs typeface="Architects Daughter"/>
                          <a:sym typeface="Architects Daughter"/>
                        </a:rPr>
                        <a:t>Must demonstrate obedience to hierarchy</a:t>
                      </a:r>
                    </a:p>
                  </a:txBody>
                  <a:tcPr marL="0" marR="0"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DED2B6"/>
                    </a:solidFill>
                  </a:tcPr>
                </a:tc>
              </a:tr>
              <a:tr h="820450">
                <a:tc>
                  <a:txBody>
                    <a:bodyPr/>
                    <a:lstStyle/>
                    <a:p>
                      <a:pPr marL="254000" marR="0" lvl="0" indent="-254000" algn="l" rtl="0">
                        <a:lnSpc>
                          <a:spcPct val="107000"/>
                        </a:lnSpc>
                        <a:spcBef>
                          <a:spcPts val="0"/>
                        </a:spcBef>
                        <a:spcAft>
                          <a:spcPts val="0"/>
                        </a:spcAft>
                        <a:buClr>
                          <a:srgbClr val="000000"/>
                        </a:buClr>
                        <a:buSzPct val="100000"/>
                        <a:buFont typeface="Noto Sans Symbols"/>
                        <a:buChar char="❖"/>
                      </a:pPr>
                      <a:r>
                        <a:rPr lang="en" sz="2400" u="none" strike="noStrike" cap="none">
                          <a:latin typeface="Architects Daughter"/>
                          <a:ea typeface="Architects Daughter"/>
                          <a:cs typeface="Architects Daughter"/>
                          <a:sym typeface="Architects Daughter"/>
                        </a:rPr>
                        <a:t>Wages war on behalf of their lord principles–war is no longer a land grab or to avenge honor.</a:t>
                      </a:r>
                    </a:p>
                  </a:txBody>
                  <a:tcPr marL="0" marR="0"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DED2B6"/>
                    </a:solidFill>
                  </a:tcPr>
                </a:tc>
              </a:tr>
            </a:tbl>
          </a:graphicData>
        </a:graphic>
      </p:graphicFrame>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311700" y="131125"/>
            <a:ext cx="8520600" cy="758700"/>
          </a:xfrm>
          <a:prstGeom prst="rect">
            <a:avLst/>
          </a:prstGeom>
          <a:noFill/>
          <a:ln>
            <a:noFill/>
          </a:ln>
        </p:spPr>
        <p:txBody>
          <a:bodyPr lIns="68575" tIns="68575" rIns="68575" bIns="6857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3600" b="1" i="0" u="none" strike="noStrike" cap="none">
                <a:solidFill>
                  <a:srgbClr val="000000"/>
                </a:solidFill>
                <a:latin typeface="Architects Daughter"/>
                <a:ea typeface="Architects Daughter"/>
                <a:cs typeface="Architects Daughter"/>
                <a:sym typeface="Architects Daughter"/>
              </a:rPr>
              <a:t>Examples of Medieval Heroes</a:t>
            </a:r>
          </a:p>
        </p:txBody>
      </p:sp>
      <p:sp>
        <p:nvSpPr>
          <p:cNvPr id="453" name="Shape 453"/>
          <p:cNvSpPr txBox="1">
            <a:spLocks noGrp="1"/>
          </p:cNvSpPr>
          <p:nvPr>
            <p:ph type="body" idx="1"/>
          </p:nvPr>
        </p:nvSpPr>
        <p:spPr>
          <a:xfrm>
            <a:off x="311700" y="1152475"/>
            <a:ext cx="8520600" cy="3416400"/>
          </a:xfrm>
          <a:prstGeom prst="rect">
            <a:avLst/>
          </a:prstGeom>
          <a:solidFill>
            <a:srgbClr val="DED2B6"/>
          </a:solidFill>
          <a:ln>
            <a:noFill/>
          </a:ln>
        </p:spPr>
        <p:txBody>
          <a:bodyPr lIns="68575" tIns="68575" rIns="68575" bIns="68575" anchor="t" anchorCtr="0">
            <a:noAutofit/>
          </a:bodyPr>
          <a:lstStyle/>
          <a:p>
            <a:pPr marL="0" marR="0" lvl="0" indent="0" algn="l" rtl="0">
              <a:lnSpc>
                <a:spcPct val="115000"/>
              </a:lnSpc>
              <a:spcBef>
                <a:spcPts val="0"/>
              </a:spcBef>
              <a:spcAft>
                <a:spcPts val="0"/>
              </a:spcAft>
              <a:buClr>
                <a:schemeClr val="dk2"/>
              </a:buClr>
              <a:buSzPct val="25000"/>
              <a:buFont typeface="Arial"/>
              <a:buNone/>
            </a:pPr>
            <a:r>
              <a:rPr lang="en" sz="1800" b="0" i="0" u="none" strike="noStrike" cap="none">
                <a:solidFill>
                  <a:srgbClr val="000000"/>
                </a:solidFill>
                <a:latin typeface="Architects Daughter"/>
                <a:ea typeface="Architects Daughter"/>
                <a:cs typeface="Architects Daughter"/>
                <a:sym typeface="Architects Daughter"/>
              </a:rPr>
              <a:t>King Arthur     </a:t>
            </a:r>
          </a:p>
          <a:p>
            <a:pPr marL="0" marR="0" lvl="0" indent="0" algn="l" rtl="0">
              <a:lnSpc>
                <a:spcPct val="115000"/>
              </a:lnSpc>
              <a:spcBef>
                <a:spcPts val="1200"/>
              </a:spcBef>
              <a:spcAft>
                <a:spcPts val="0"/>
              </a:spcAft>
              <a:buClr>
                <a:schemeClr val="dk2"/>
              </a:buClr>
              <a:buSzPct val="25000"/>
              <a:buFont typeface="Arial"/>
              <a:buNone/>
            </a:pPr>
            <a:endParaRPr sz="1800" b="0" i="0" u="none" strike="noStrike" cap="none">
              <a:solidFill>
                <a:srgbClr val="000000"/>
              </a:solidFill>
              <a:latin typeface="Architects Daughter"/>
              <a:ea typeface="Architects Daughter"/>
              <a:cs typeface="Architects Daughter"/>
              <a:sym typeface="Architects Daughter"/>
            </a:endParaRPr>
          </a:p>
          <a:p>
            <a:pPr marL="0" marR="0" lvl="0" indent="0" algn="l" rtl="0">
              <a:lnSpc>
                <a:spcPct val="115000"/>
              </a:lnSpc>
              <a:spcBef>
                <a:spcPts val="1200"/>
              </a:spcBef>
              <a:spcAft>
                <a:spcPts val="0"/>
              </a:spcAft>
              <a:buClr>
                <a:schemeClr val="dk2"/>
              </a:buClr>
              <a:buSzPct val="25000"/>
              <a:buFont typeface="Arial"/>
              <a:buNone/>
            </a:pPr>
            <a:r>
              <a:rPr lang="en" sz="1800" b="0" i="0" u="none" strike="noStrike" cap="none">
                <a:solidFill>
                  <a:srgbClr val="000000"/>
                </a:solidFill>
                <a:latin typeface="Architects Daughter"/>
                <a:ea typeface="Architects Daughter"/>
                <a:cs typeface="Architects Daughter"/>
                <a:sym typeface="Architects Daughter"/>
              </a:rPr>
              <a:t>												Sir Lancelot</a:t>
            </a:r>
          </a:p>
          <a:p>
            <a:pPr marL="0" marR="0" lvl="0" indent="0" algn="l" rtl="0">
              <a:lnSpc>
                <a:spcPct val="115000"/>
              </a:lnSpc>
              <a:spcBef>
                <a:spcPts val="1200"/>
              </a:spcBef>
              <a:spcAft>
                <a:spcPts val="0"/>
              </a:spcAft>
              <a:buClr>
                <a:schemeClr val="dk2"/>
              </a:buClr>
              <a:buSzPct val="25000"/>
              <a:buFont typeface="Arial"/>
              <a:buNone/>
            </a:pPr>
            <a:endParaRPr sz="1800" b="0" i="0" u="none" strike="noStrike" cap="none">
              <a:solidFill>
                <a:srgbClr val="000000"/>
              </a:solidFill>
              <a:latin typeface="Architects Daughter"/>
              <a:ea typeface="Architects Daughter"/>
              <a:cs typeface="Architects Daughter"/>
              <a:sym typeface="Architects Daughter"/>
            </a:endParaRPr>
          </a:p>
          <a:p>
            <a:pPr marL="0" marR="0" lvl="0" indent="0" algn="l" rtl="0">
              <a:lnSpc>
                <a:spcPct val="115000"/>
              </a:lnSpc>
              <a:spcBef>
                <a:spcPts val="1200"/>
              </a:spcBef>
              <a:spcAft>
                <a:spcPts val="0"/>
              </a:spcAft>
              <a:buClr>
                <a:schemeClr val="dk2"/>
              </a:buClr>
              <a:buSzPct val="25000"/>
              <a:buFont typeface="Arial"/>
              <a:buNone/>
            </a:pPr>
            <a:r>
              <a:rPr lang="en" sz="1800" b="0" i="0" u="none" strike="noStrike" cap="none">
                <a:solidFill>
                  <a:srgbClr val="000000"/>
                </a:solidFill>
                <a:latin typeface="Architects Daughter"/>
                <a:ea typeface="Architects Daughter"/>
                <a:cs typeface="Architects Daughter"/>
                <a:sym typeface="Architects Daughter"/>
              </a:rPr>
              <a:t>					</a:t>
            </a:r>
          </a:p>
          <a:p>
            <a:pPr marL="1828800" marR="0" lvl="0" indent="457200" algn="l" rtl="0">
              <a:lnSpc>
                <a:spcPct val="115000"/>
              </a:lnSpc>
              <a:spcBef>
                <a:spcPts val="1200"/>
              </a:spcBef>
              <a:spcAft>
                <a:spcPts val="0"/>
              </a:spcAft>
              <a:buClr>
                <a:schemeClr val="dk2"/>
              </a:buClr>
              <a:buSzPct val="25000"/>
              <a:buFont typeface="Arial"/>
              <a:buNone/>
            </a:pPr>
            <a:r>
              <a:rPr lang="en" sz="1800" b="0" i="0" u="none" strike="noStrike" cap="none">
                <a:solidFill>
                  <a:srgbClr val="000000"/>
                </a:solidFill>
                <a:latin typeface="Architects Daughter"/>
                <a:ea typeface="Architects Daughter"/>
                <a:cs typeface="Architects Daughter"/>
                <a:sym typeface="Architects Daughter"/>
              </a:rPr>
              <a:t>Charlemagne </a:t>
            </a:r>
          </a:p>
          <a:p>
            <a:pPr marL="0" marR="0" lvl="0" indent="0" algn="l" rtl="0">
              <a:lnSpc>
                <a:spcPct val="115000"/>
              </a:lnSpc>
              <a:spcBef>
                <a:spcPts val="1200"/>
              </a:spcBef>
              <a:spcAft>
                <a:spcPts val="0"/>
              </a:spcAft>
              <a:buClr>
                <a:schemeClr val="dk2"/>
              </a:buClr>
              <a:buSzPct val="25000"/>
              <a:buFont typeface="Arial"/>
              <a:buNone/>
            </a:pPr>
            <a:endParaRPr sz="1800" b="0" i="0" u="none" strike="noStrike" cap="none">
              <a:solidFill>
                <a:srgbClr val="000000"/>
              </a:solidFill>
              <a:latin typeface="Architects Daughter"/>
              <a:ea typeface="Architects Daughter"/>
              <a:cs typeface="Architects Daughter"/>
              <a:sym typeface="Architects Daughter"/>
            </a:endParaRPr>
          </a:p>
          <a:p>
            <a:pPr marL="0" marR="0" lvl="0" indent="0" algn="l" rtl="0">
              <a:lnSpc>
                <a:spcPct val="115000"/>
              </a:lnSpc>
              <a:spcBef>
                <a:spcPts val="1200"/>
              </a:spcBef>
              <a:spcAft>
                <a:spcPts val="0"/>
              </a:spcAft>
              <a:buClr>
                <a:schemeClr val="dk2"/>
              </a:buClr>
              <a:buSzPct val="25000"/>
              <a:buFont typeface="Arial"/>
              <a:buNone/>
            </a:pPr>
            <a:endParaRPr sz="1800" b="0" i="0" u="none" strike="noStrike" cap="none">
              <a:solidFill>
                <a:srgbClr val="000000"/>
              </a:solidFill>
              <a:latin typeface="Architects Daughter"/>
              <a:ea typeface="Architects Daughter"/>
              <a:cs typeface="Architects Daughter"/>
              <a:sym typeface="Architects Daughter"/>
            </a:endParaRPr>
          </a:p>
        </p:txBody>
      </p:sp>
      <p:pic>
        <p:nvPicPr>
          <p:cNvPr id="454" name="Shape 454"/>
          <p:cNvPicPr preferRelativeResize="0"/>
          <p:nvPr/>
        </p:nvPicPr>
        <p:blipFill rotWithShape="1">
          <a:blip r:embed="rId3">
            <a:alphaModFix/>
          </a:blip>
          <a:srcRect/>
          <a:stretch/>
        </p:blipFill>
        <p:spPr>
          <a:xfrm>
            <a:off x="1285554" y="1567999"/>
            <a:ext cx="1850100" cy="1392900"/>
          </a:xfrm>
          <a:prstGeom prst="rect">
            <a:avLst/>
          </a:prstGeom>
          <a:noFill/>
          <a:ln>
            <a:noFill/>
          </a:ln>
        </p:spPr>
      </p:pic>
      <p:pic>
        <p:nvPicPr>
          <p:cNvPr id="455" name="Shape 455"/>
          <p:cNvPicPr preferRelativeResize="0"/>
          <p:nvPr/>
        </p:nvPicPr>
        <p:blipFill rotWithShape="1">
          <a:blip r:embed="rId4">
            <a:alphaModFix/>
          </a:blip>
          <a:srcRect/>
          <a:stretch/>
        </p:blipFill>
        <p:spPr>
          <a:xfrm>
            <a:off x="7220927" y="1694724"/>
            <a:ext cx="1343100" cy="1914600"/>
          </a:xfrm>
          <a:prstGeom prst="rect">
            <a:avLst/>
          </a:prstGeom>
          <a:noFill/>
          <a:ln>
            <a:noFill/>
          </a:ln>
        </p:spPr>
      </p:pic>
      <p:pic>
        <p:nvPicPr>
          <p:cNvPr id="456" name="Shape 456"/>
          <p:cNvPicPr preferRelativeResize="0"/>
          <p:nvPr/>
        </p:nvPicPr>
        <p:blipFill rotWithShape="1">
          <a:blip r:embed="rId5">
            <a:alphaModFix/>
          </a:blip>
          <a:srcRect/>
          <a:stretch/>
        </p:blipFill>
        <p:spPr>
          <a:xfrm>
            <a:off x="4057566" y="2569688"/>
            <a:ext cx="1392900" cy="1850100"/>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a:spLocks noGrp="1"/>
          </p:cNvSpPr>
          <p:nvPr>
            <p:ph type="title"/>
          </p:nvPr>
        </p:nvSpPr>
        <p:spPr>
          <a:xfrm>
            <a:off x="311700" y="180975"/>
            <a:ext cx="8520600" cy="621000"/>
          </a:xfrm>
          <a:prstGeom prst="rect">
            <a:avLst/>
          </a:prstGeom>
          <a:noFill/>
          <a:ln>
            <a:noFill/>
          </a:ln>
        </p:spPr>
        <p:txBody>
          <a:bodyPr lIns="68575" tIns="68575" rIns="68575" bIns="6857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3600" b="1" i="0" u="none" strike="noStrike" cap="none">
                <a:solidFill>
                  <a:srgbClr val="000000"/>
                </a:solidFill>
                <a:latin typeface="Architects Daughter"/>
                <a:ea typeface="Architects Daughter"/>
                <a:cs typeface="Architects Daughter"/>
                <a:sym typeface="Architects Daughter"/>
              </a:rPr>
              <a:t>Modern Medieval Ideals</a:t>
            </a:r>
          </a:p>
        </p:txBody>
      </p:sp>
      <p:sp>
        <p:nvSpPr>
          <p:cNvPr id="462" name="Shape 462"/>
          <p:cNvSpPr txBox="1">
            <a:spLocks noGrp="1"/>
          </p:cNvSpPr>
          <p:nvPr>
            <p:ph type="body" idx="1"/>
          </p:nvPr>
        </p:nvSpPr>
        <p:spPr>
          <a:xfrm>
            <a:off x="311700" y="1152475"/>
            <a:ext cx="8520600" cy="3747300"/>
          </a:xfrm>
          <a:prstGeom prst="rect">
            <a:avLst/>
          </a:prstGeom>
          <a:solidFill>
            <a:srgbClr val="DED2B6"/>
          </a:solidFill>
          <a:ln>
            <a:noFill/>
          </a:ln>
        </p:spPr>
        <p:txBody>
          <a:bodyPr lIns="68575" tIns="68575" rIns="68575" bIns="68575" anchor="t" anchorCtr="0">
            <a:noAutofit/>
          </a:bodyPr>
          <a:lstStyle/>
          <a:p>
            <a:pPr marL="0" marR="0" lvl="0" indent="0" algn="l" rtl="0">
              <a:lnSpc>
                <a:spcPct val="115000"/>
              </a:lnSpc>
              <a:spcBef>
                <a:spcPts val="0"/>
              </a:spcBef>
              <a:spcAft>
                <a:spcPts val="0"/>
              </a:spcAft>
              <a:buClr>
                <a:schemeClr val="dk2"/>
              </a:buClr>
              <a:buSzPct val="25000"/>
              <a:buFont typeface="Arial"/>
              <a:buNone/>
            </a:pPr>
            <a:r>
              <a:rPr lang="en" sz="2400" b="0" i="0" u="none" strike="noStrike" cap="none">
                <a:solidFill>
                  <a:srgbClr val="000000"/>
                </a:solidFill>
                <a:latin typeface="Architects Daughter"/>
                <a:ea typeface="Architects Daughter"/>
                <a:cs typeface="Architects Daughter"/>
                <a:sym typeface="Architects Daughter"/>
              </a:rPr>
              <a:t>Real Life -- Soldiers– can come from common background, listen to their commander, uphold morals, fight for the “kingdom”</a:t>
            </a:r>
          </a:p>
          <a:p>
            <a:pPr marL="0" marR="0" lvl="0" indent="0" algn="l" rtl="0">
              <a:lnSpc>
                <a:spcPct val="115000"/>
              </a:lnSpc>
              <a:spcBef>
                <a:spcPts val="1200"/>
              </a:spcBef>
              <a:spcAft>
                <a:spcPts val="0"/>
              </a:spcAft>
              <a:buClr>
                <a:schemeClr val="dk2"/>
              </a:buClr>
              <a:buSzPct val="25000"/>
              <a:buFont typeface="Arial"/>
              <a:buNone/>
            </a:pPr>
            <a:endParaRPr sz="2400" b="0" i="0" u="none" strike="noStrike" cap="none">
              <a:solidFill>
                <a:srgbClr val="000000"/>
              </a:solidFill>
              <a:latin typeface="Architects Daughter"/>
              <a:ea typeface="Architects Daughter"/>
              <a:cs typeface="Architects Daughter"/>
              <a:sym typeface="Architects Daughter"/>
            </a:endParaRPr>
          </a:p>
          <a:p>
            <a:pPr marL="0" marR="0" lvl="0" indent="0" algn="l" rtl="0">
              <a:lnSpc>
                <a:spcPct val="115000"/>
              </a:lnSpc>
              <a:spcBef>
                <a:spcPts val="1200"/>
              </a:spcBef>
              <a:spcAft>
                <a:spcPts val="0"/>
              </a:spcAft>
              <a:buClr>
                <a:schemeClr val="dk2"/>
              </a:buClr>
              <a:buSzPct val="25000"/>
              <a:buFont typeface="Arial"/>
              <a:buNone/>
            </a:pPr>
            <a:r>
              <a:rPr lang="en" sz="2400" b="0" i="0" u="none" strike="noStrike" cap="none">
                <a:solidFill>
                  <a:srgbClr val="000000"/>
                </a:solidFill>
                <a:latin typeface="Architects Daughter"/>
                <a:ea typeface="Architects Daughter"/>
                <a:cs typeface="Architects Daughter"/>
                <a:sym typeface="Architects Daughter"/>
              </a:rPr>
              <a:t>Media – Once Upon A Time</a:t>
            </a:r>
          </a:p>
          <a:p>
            <a:pPr marL="0" marR="0" lvl="0" indent="0" algn="l" rtl="0">
              <a:lnSpc>
                <a:spcPct val="115000"/>
              </a:lnSpc>
              <a:spcBef>
                <a:spcPts val="1200"/>
              </a:spcBef>
              <a:spcAft>
                <a:spcPts val="0"/>
              </a:spcAft>
              <a:buClr>
                <a:schemeClr val="dk2"/>
              </a:buClr>
              <a:buSzPct val="25000"/>
              <a:buFont typeface="Arial"/>
              <a:buNone/>
            </a:pPr>
            <a:endParaRPr sz="2400" b="0" i="0" u="none" strike="noStrike" cap="none">
              <a:solidFill>
                <a:srgbClr val="000000"/>
              </a:solidFill>
              <a:latin typeface="Architects Daughter"/>
              <a:ea typeface="Architects Daughter"/>
              <a:cs typeface="Architects Daughter"/>
              <a:sym typeface="Architects Daughter"/>
            </a:endParaRPr>
          </a:p>
          <a:p>
            <a:pPr marL="0" marR="0" lvl="0" indent="0" algn="l" rtl="0">
              <a:lnSpc>
                <a:spcPct val="115000"/>
              </a:lnSpc>
              <a:spcBef>
                <a:spcPts val="1200"/>
              </a:spcBef>
              <a:spcAft>
                <a:spcPts val="0"/>
              </a:spcAft>
              <a:buClr>
                <a:schemeClr val="dk2"/>
              </a:buClr>
              <a:buSzPct val="25000"/>
              <a:buFont typeface="Arial"/>
              <a:buNone/>
            </a:pPr>
            <a:r>
              <a:rPr lang="en" sz="2400" b="0" i="0" u="none" strike="noStrike" cap="none">
                <a:solidFill>
                  <a:srgbClr val="000000"/>
                </a:solidFill>
                <a:latin typeface="Architects Daughter"/>
                <a:ea typeface="Architects Daughter"/>
                <a:cs typeface="Architects Daughter"/>
                <a:sym typeface="Architects Daughter"/>
              </a:rPr>
              <a:t>Literary – Freak the Mighty</a:t>
            </a:r>
          </a:p>
          <a:p>
            <a:pPr marL="0" marR="0" lvl="0" indent="0" algn="l" rtl="0">
              <a:lnSpc>
                <a:spcPct val="115000"/>
              </a:lnSpc>
              <a:spcBef>
                <a:spcPts val="1200"/>
              </a:spcBef>
              <a:spcAft>
                <a:spcPts val="0"/>
              </a:spcAft>
              <a:buClr>
                <a:schemeClr val="dk2"/>
              </a:buClr>
              <a:buSzPct val="25000"/>
              <a:buFont typeface="Arial"/>
              <a:buNone/>
            </a:pPr>
            <a:endParaRPr sz="2400" b="0" i="0" u="none" strike="noStrike" cap="none">
              <a:solidFill>
                <a:srgbClr val="000000"/>
              </a:solidFill>
              <a:latin typeface="Architects Daughter"/>
              <a:ea typeface="Architects Daughter"/>
              <a:cs typeface="Architects Daughter"/>
              <a:sym typeface="Architects Daughter"/>
            </a:endParaRPr>
          </a:p>
          <a:p>
            <a:pPr marL="0" marR="0" lvl="0" indent="0" algn="l" rtl="0">
              <a:lnSpc>
                <a:spcPct val="115000"/>
              </a:lnSpc>
              <a:spcBef>
                <a:spcPts val="1200"/>
              </a:spcBef>
              <a:spcAft>
                <a:spcPts val="0"/>
              </a:spcAft>
              <a:buClr>
                <a:schemeClr val="dk2"/>
              </a:buClr>
              <a:buSzPct val="25000"/>
              <a:buFont typeface="Arial"/>
              <a:buNone/>
            </a:pPr>
            <a:endParaRPr sz="2400" b="0" i="0" u="none" strike="noStrike" cap="none">
              <a:solidFill>
                <a:srgbClr val="000000"/>
              </a:solidFill>
              <a:latin typeface="Architects Daughter"/>
              <a:ea typeface="Architects Daughter"/>
              <a:cs typeface="Architects Daughter"/>
              <a:sym typeface="Architects Daughter"/>
            </a:endParaRPr>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253025" y="122300"/>
            <a:ext cx="8520600" cy="572700"/>
          </a:xfrm>
          <a:prstGeom prst="rect">
            <a:avLst/>
          </a:prstGeom>
          <a:noFill/>
        </p:spPr>
        <p:txBody>
          <a:bodyPr lIns="91425" tIns="91425" rIns="91425" bIns="91425" anchor="t" anchorCtr="0">
            <a:noAutofit/>
          </a:bodyPr>
          <a:lstStyle/>
          <a:p>
            <a:pPr lvl="0" rtl="0">
              <a:spcBef>
                <a:spcPts val="0"/>
              </a:spcBef>
              <a:buNone/>
            </a:pPr>
            <a:r>
              <a:rPr lang="en" b="1" u="sng">
                <a:latin typeface="Coming Soon"/>
                <a:ea typeface="Coming Soon"/>
                <a:cs typeface="Coming Soon"/>
                <a:sym typeface="Coming Soon"/>
              </a:rPr>
              <a:t>Your Turn...</a:t>
            </a:r>
          </a:p>
        </p:txBody>
      </p:sp>
      <p:sp>
        <p:nvSpPr>
          <p:cNvPr id="468" name="Shape 468"/>
          <p:cNvSpPr txBox="1">
            <a:spLocks noGrp="1"/>
          </p:cNvSpPr>
          <p:nvPr>
            <p:ph type="body" idx="1"/>
          </p:nvPr>
        </p:nvSpPr>
        <p:spPr>
          <a:xfrm>
            <a:off x="311700" y="919300"/>
            <a:ext cx="8520600" cy="3649500"/>
          </a:xfrm>
          <a:prstGeom prst="rect">
            <a:avLst/>
          </a:prstGeom>
          <a:solidFill>
            <a:srgbClr val="DED2B6"/>
          </a:solidFill>
        </p:spPr>
        <p:txBody>
          <a:bodyPr lIns="91425" tIns="91425" rIns="91425" bIns="91425" anchor="t" anchorCtr="0">
            <a:noAutofit/>
          </a:bodyPr>
          <a:lstStyle/>
          <a:p>
            <a:pPr lvl="0" rtl="0">
              <a:spcBef>
                <a:spcPts val="0"/>
              </a:spcBef>
              <a:buNone/>
            </a:pPr>
            <a:r>
              <a:rPr lang="en">
                <a:solidFill>
                  <a:srgbClr val="000000"/>
                </a:solidFill>
                <a:latin typeface="Architects Daughter"/>
                <a:ea typeface="Architects Daughter"/>
                <a:cs typeface="Architects Daughter"/>
                <a:sym typeface="Architects Daughter"/>
              </a:rPr>
              <a:t>Select one of the following cultures and research the history of their mythology.  Look for common themes, characters, methods, and background.</a:t>
            </a:r>
          </a:p>
          <a:p>
            <a:pPr lvl="0" rtl="0">
              <a:spcBef>
                <a:spcPts val="0"/>
              </a:spcBef>
              <a:buNone/>
            </a:pPr>
            <a:endParaRPr>
              <a:solidFill>
                <a:srgbClr val="000000"/>
              </a:solidFill>
              <a:latin typeface="Architects Daughter"/>
              <a:ea typeface="Architects Daughter"/>
              <a:cs typeface="Architects Daughter"/>
              <a:sym typeface="Architects Daughter"/>
            </a:endParaRPr>
          </a:p>
          <a:p>
            <a:pPr lvl="0" rtl="0">
              <a:spcBef>
                <a:spcPts val="0"/>
              </a:spcBef>
              <a:buNone/>
            </a:pPr>
            <a:r>
              <a:rPr lang="en">
                <a:solidFill>
                  <a:srgbClr val="000000"/>
                </a:solidFill>
                <a:latin typeface="Architects Daughter"/>
                <a:ea typeface="Architects Daughter"/>
                <a:cs typeface="Architects Daughter"/>
                <a:sym typeface="Architects Daughter"/>
              </a:rPr>
              <a:t>You will share your culture and myth background with the class on Friday.</a:t>
            </a:r>
          </a:p>
          <a:p>
            <a:pPr lvl="0" rtl="0">
              <a:spcBef>
                <a:spcPts val="0"/>
              </a:spcBef>
              <a:buNone/>
            </a:pPr>
            <a:r>
              <a:rPr lang="en">
                <a:solidFill>
                  <a:srgbClr val="000000"/>
                </a:solidFill>
                <a:latin typeface="Architects Daughter"/>
                <a:ea typeface="Architects Daughter"/>
                <a:cs typeface="Architects Daughter"/>
                <a:sym typeface="Architects Daughter"/>
              </a:rPr>
              <a:t>Options:  </a:t>
            </a:r>
          </a:p>
          <a:p>
            <a:pPr lvl="0" rtl="0">
              <a:spcBef>
                <a:spcPts val="0"/>
              </a:spcBef>
              <a:buNone/>
            </a:pPr>
            <a:r>
              <a:rPr lang="en" b="1" i="1">
                <a:solidFill>
                  <a:srgbClr val="000000"/>
                </a:solidFill>
                <a:latin typeface="Architects Daughter"/>
                <a:ea typeface="Architects Daughter"/>
                <a:cs typeface="Architects Daughter"/>
                <a:sym typeface="Architects Daughter"/>
              </a:rPr>
              <a:t>Japanese,  Indian,  Native American,  Chinese,  Aboriginal,  Aztec/Mayan </a:t>
            </a:r>
            <a:r>
              <a:rPr lang="en">
                <a:solidFill>
                  <a:srgbClr val="000000"/>
                </a:solidFill>
                <a:latin typeface="Architects Daughter"/>
                <a:ea typeface="Architects Daughter"/>
                <a:cs typeface="Architects Daughter"/>
                <a:sym typeface="Architects Daughter"/>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598600" y="82600"/>
            <a:ext cx="7853100" cy="994200"/>
          </a:xfrm>
          <a:prstGeom prst="rect">
            <a:avLst/>
          </a:prstGeom>
          <a:noFill/>
          <a:ln>
            <a:noFill/>
          </a:ln>
        </p:spPr>
        <p:txBody>
          <a:bodyPr lIns="68575" tIns="34275" rIns="68575" bIns="34275" anchor="ctr" anchorCtr="0">
            <a:noAutofit/>
          </a:bodyPr>
          <a:lstStyle/>
          <a:p>
            <a:pPr marL="0" marR="0" lvl="0" indent="0" algn="ctr" rtl="0">
              <a:lnSpc>
                <a:spcPct val="90000"/>
              </a:lnSpc>
              <a:spcBef>
                <a:spcPts val="0"/>
              </a:spcBef>
              <a:spcAft>
                <a:spcPts val="0"/>
              </a:spcAft>
              <a:buClr>
                <a:srgbClr val="47D8B5"/>
              </a:buClr>
              <a:buSzPct val="25000"/>
              <a:buFont typeface="Arial"/>
              <a:buNone/>
            </a:pPr>
            <a:r>
              <a:rPr lang="en" sz="4800">
                <a:solidFill>
                  <a:srgbClr val="000000"/>
                </a:solidFill>
                <a:latin typeface="Fontdiner Swanky"/>
                <a:ea typeface="Fontdiner Swanky"/>
                <a:cs typeface="Fontdiner Swanky"/>
                <a:sym typeface="Fontdiner Swanky"/>
              </a:rPr>
              <a:t>Friday</a:t>
            </a:r>
            <a:r>
              <a:rPr lang="en" sz="4800" b="0" i="0" u="none" strike="noStrike" cap="none">
                <a:solidFill>
                  <a:srgbClr val="000000"/>
                </a:solidFill>
                <a:latin typeface="Fontdiner Swanky"/>
                <a:ea typeface="Fontdiner Swanky"/>
                <a:cs typeface="Fontdiner Swanky"/>
                <a:sym typeface="Fontdiner Swanky"/>
              </a:rPr>
              <a:t>, </a:t>
            </a:r>
            <a:r>
              <a:rPr lang="en" sz="4800">
                <a:solidFill>
                  <a:srgbClr val="000000"/>
                </a:solidFill>
                <a:latin typeface="Fontdiner Swanky"/>
                <a:ea typeface="Fontdiner Swanky"/>
                <a:cs typeface="Fontdiner Swanky"/>
                <a:sym typeface="Fontdiner Swanky"/>
              </a:rPr>
              <a:t>January</a:t>
            </a:r>
            <a:r>
              <a:rPr lang="en" sz="4800" b="0" i="0" u="none" strike="noStrike" cap="none">
                <a:solidFill>
                  <a:srgbClr val="000000"/>
                </a:solidFill>
                <a:latin typeface="Fontdiner Swanky"/>
                <a:ea typeface="Fontdiner Swanky"/>
                <a:cs typeface="Fontdiner Swanky"/>
                <a:sym typeface="Fontdiner Swanky"/>
              </a:rPr>
              <a:t> </a:t>
            </a:r>
            <a:r>
              <a:rPr lang="en" sz="4800">
                <a:solidFill>
                  <a:srgbClr val="000000"/>
                </a:solidFill>
                <a:latin typeface="Fontdiner Swanky"/>
                <a:ea typeface="Fontdiner Swanky"/>
                <a:cs typeface="Fontdiner Swanky"/>
                <a:sym typeface="Fontdiner Swanky"/>
              </a:rPr>
              <a:t>20</a:t>
            </a:r>
          </a:p>
        </p:txBody>
      </p:sp>
      <p:sp>
        <p:nvSpPr>
          <p:cNvPr id="474" name="Shape 474"/>
          <p:cNvSpPr txBox="1"/>
          <p:nvPr/>
        </p:nvSpPr>
        <p:spPr>
          <a:xfrm>
            <a:off x="951798" y="1393374"/>
            <a:ext cx="3263363" cy="1751269"/>
          </a:xfrm>
          <a:prstGeom prst="rect">
            <a:avLst/>
          </a:prstGeom>
          <a:solidFill>
            <a:srgbClr val="DED2B6"/>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FFFFFF"/>
              </a:buClr>
              <a:buSzPct val="25000"/>
              <a:buFont typeface="Mystery Quest"/>
              <a:buNone/>
            </a:pPr>
            <a:r>
              <a:rPr lang="en" sz="2700" b="1" i="0" u="sng" strike="noStrike" cap="none" dirty="0">
                <a:solidFill>
                  <a:srgbClr val="073763"/>
                </a:solidFill>
                <a:latin typeface="Mystery Quest"/>
                <a:ea typeface="Mystery Quest"/>
                <a:cs typeface="Mystery Quest"/>
                <a:sym typeface="Mystery Quest"/>
              </a:rPr>
              <a:t>Do Now:</a:t>
            </a:r>
          </a:p>
          <a:p>
            <a:pPr marL="0" marR="0" lvl="0" indent="0" algn="l" rtl="0">
              <a:lnSpc>
                <a:spcPct val="100000"/>
              </a:lnSpc>
              <a:spcBef>
                <a:spcPts val="0"/>
              </a:spcBef>
              <a:spcAft>
                <a:spcPts val="0"/>
              </a:spcAft>
              <a:buClr>
                <a:srgbClr val="FFFFFF"/>
              </a:buClr>
              <a:buSzPct val="25000"/>
              <a:buFont typeface="Coming Soon"/>
              <a:buNone/>
            </a:pPr>
            <a:r>
              <a:rPr lang="en" sz="3000" b="0" i="0" u="none" strike="noStrike" cap="none" dirty="0" smtClean="0">
                <a:solidFill>
                  <a:srgbClr val="073763"/>
                </a:solidFill>
                <a:latin typeface="Coming Soon"/>
                <a:ea typeface="Coming Soon"/>
                <a:cs typeface="Coming Soon"/>
                <a:sym typeface="Coming Soon"/>
              </a:rPr>
              <a:t>SSR-10</a:t>
            </a:r>
          </a:p>
          <a:p>
            <a:pPr marL="0" marR="0" lvl="0" indent="0" algn="l" rtl="0">
              <a:lnSpc>
                <a:spcPct val="100000"/>
              </a:lnSpc>
              <a:spcBef>
                <a:spcPts val="0"/>
              </a:spcBef>
              <a:spcAft>
                <a:spcPts val="0"/>
              </a:spcAft>
              <a:buClr>
                <a:srgbClr val="FFFFFF"/>
              </a:buClr>
              <a:buSzPct val="25000"/>
              <a:buFont typeface="Coming Soon"/>
              <a:buNone/>
            </a:pPr>
            <a:r>
              <a:rPr lang="en" sz="3000" dirty="0" smtClean="0">
                <a:solidFill>
                  <a:srgbClr val="073763"/>
                </a:solidFill>
                <a:latin typeface="Coming Soon"/>
                <a:ea typeface="Coming Soon"/>
                <a:cs typeface="Coming Soon"/>
                <a:sym typeface="Coming Soon"/>
              </a:rPr>
              <a:t>SSR Check-in when finished</a:t>
            </a:r>
            <a:endParaRPr lang="en" sz="3000" b="0" i="0" u="none" strike="noStrike" cap="none" dirty="0">
              <a:solidFill>
                <a:srgbClr val="073763"/>
              </a:solidFill>
              <a:latin typeface="Coming Soon"/>
              <a:ea typeface="Coming Soon"/>
              <a:cs typeface="Coming Soon"/>
              <a:sym typeface="Coming Soon"/>
            </a:endParaRPr>
          </a:p>
        </p:txBody>
      </p:sp>
      <p:sp>
        <p:nvSpPr>
          <p:cNvPr id="475" name="Shape 475"/>
          <p:cNvSpPr txBox="1"/>
          <p:nvPr/>
        </p:nvSpPr>
        <p:spPr>
          <a:xfrm>
            <a:off x="685800" y="3390900"/>
            <a:ext cx="3734700" cy="1557900"/>
          </a:xfrm>
          <a:prstGeom prst="rect">
            <a:avLst/>
          </a:prstGeom>
          <a:solidFill>
            <a:srgbClr val="DED2B6"/>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FFFFFF"/>
              </a:buClr>
              <a:buSzPct val="25000"/>
              <a:buFont typeface="Mystery Quest"/>
              <a:buNone/>
            </a:pPr>
            <a:r>
              <a:rPr lang="en" sz="2700" b="1" i="0" u="sng" strike="noStrike" cap="none">
                <a:solidFill>
                  <a:srgbClr val="073763"/>
                </a:solidFill>
                <a:latin typeface="Mystery Quest"/>
                <a:ea typeface="Mystery Quest"/>
                <a:cs typeface="Mystery Quest"/>
                <a:sym typeface="Mystery Quest"/>
              </a:rPr>
              <a:t>Objective:</a:t>
            </a:r>
          </a:p>
          <a:p>
            <a:pPr marL="254000" marR="0" lvl="0" indent="-254000" algn="l" rtl="0">
              <a:lnSpc>
                <a:spcPct val="115000"/>
              </a:lnSpc>
              <a:spcBef>
                <a:spcPts val="0"/>
              </a:spcBef>
              <a:spcAft>
                <a:spcPts val="0"/>
              </a:spcAft>
              <a:buClr>
                <a:srgbClr val="073763"/>
              </a:buClr>
              <a:buFont typeface="Coming Soon"/>
              <a:buChar char="•"/>
            </a:pPr>
            <a:r>
              <a:rPr lang="en" b="1">
                <a:solidFill>
                  <a:srgbClr val="073763"/>
                </a:solidFill>
                <a:latin typeface="Coming Soon"/>
                <a:ea typeface="Coming Soon"/>
                <a:cs typeface="Coming Soon"/>
                <a:sym typeface="Coming Soon"/>
              </a:rPr>
              <a:t>I will use my knowledge of mythology to analyze myths, legends, and fables from multiple cultures and compare their elements.</a:t>
            </a:r>
            <a:r>
              <a:rPr lang="en" sz="1400" b="1" i="0" u="none" strike="noStrike" cap="none">
                <a:solidFill>
                  <a:srgbClr val="073763"/>
                </a:solidFill>
                <a:latin typeface="Coming Soon"/>
                <a:ea typeface="Coming Soon"/>
                <a:cs typeface="Coming Soon"/>
                <a:sym typeface="Coming Soon"/>
              </a:rPr>
              <a:t> </a:t>
            </a:r>
          </a:p>
        </p:txBody>
      </p:sp>
      <p:pic>
        <p:nvPicPr>
          <p:cNvPr id="476" name="Shape 476"/>
          <p:cNvPicPr preferRelativeResize="0"/>
          <p:nvPr/>
        </p:nvPicPr>
        <p:blipFill rotWithShape="1">
          <a:blip r:embed="rId3">
            <a:alphaModFix/>
          </a:blip>
          <a:srcRect/>
          <a:stretch/>
        </p:blipFill>
        <p:spPr>
          <a:xfrm>
            <a:off x="137778" y="1393375"/>
            <a:ext cx="715500" cy="685799"/>
          </a:xfrm>
          <a:prstGeom prst="rect">
            <a:avLst/>
          </a:prstGeom>
          <a:noFill/>
          <a:ln>
            <a:noFill/>
          </a:ln>
        </p:spPr>
      </p:pic>
      <p:pic>
        <p:nvPicPr>
          <p:cNvPr id="477" name="Shape 477"/>
          <p:cNvPicPr preferRelativeResize="0"/>
          <p:nvPr/>
        </p:nvPicPr>
        <p:blipFill rotWithShape="1">
          <a:blip r:embed="rId4">
            <a:alphaModFix/>
          </a:blip>
          <a:srcRect/>
          <a:stretch/>
        </p:blipFill>
        <p:spPr>
          <a:xfrm>
            <a:off x="34796" y="3350551"/>
            <a:ext cx="651000" cy="685800"/>
          </a:xfrm>
          <a:prstGeom prst="rect">
            <a:avLst/>
          </a:prstGeom>
          <a:noFill/>
          <a:ln>
            <a:noFill/>
          </a:ln>
        </p:spPr>
      </p:pic>
      <p:pic>
        <p:nvPicPr>
          <p:cNvPr id="478" name="Shape 478"/>
          <p:cNvPicPr preferRelativeResize="0"/>
          <p:nvPr/>
        </p:nvPicPr>
        <p:blipFill rotWithShape="1">
          <a:blip r:embed="rId5">
            <a:alphaModFix/>
          </a:blip>
          <a:srcRect/>
          <a:stretch/>
        </p:blipFill>
        <p:spPr>
          <a:xfrm>
            <a:off x="4457553" y="3350541"/>
            <a:ext cx="801600" cy="685800"/>
          </a:xfrm>
          <a:prstGeom prst="rect">
            <a:avLst/>
          </a:prstGeom>
          <a:noFill/>
          <a:ln>
            <a:noFill/>
          </a:ln>
        </p:spPr>
      </p:pic>
      <p:sp>
        <p:nvSpPr>
          <p:cNvPr id="479" name="Shape 479"/>
          <p:cNvSpPr txBox="1"/>
          <p:nvPr/>
        </p:nvSpPr>
        <p:spPr>
          <a:xfrm>
            <a:off x="5244599" y="1329650"/>
            <a:ext cx="2862338" cy="1502760"/>
          </a:xfrm>
          <a:prstGeom prst="rect">
            <a:avLst/>
          </a:prstGeom>
          <a:solidFill>
            <a:srgbClr val="DED2B6"/>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FFFFFF"/>
              </a:buClr>
              <a:buSzPct val="25000"/>
              <a:buFont typeface="Mystery Quest"/>
              <a:buNone/>
            </a:pPr>
            <a:r>
              <a:rPr lang="en" sz="2700" b="1" i="0" u="sng" strike="noStrike" cap="none" dirty="0">
                <a:solidFill>
                  <a:srgbClr val="073763"/>
                </a:solidFill>
                <a:latin typeface="Mystery Quest"/>
                <a:ea typeface="Mystery Quest"/>
                <a:cs typeface="Mystery Quest"/>
                <a:sym typeface="Mystery Quest"/>
              </a:rPr>
              <a:t>Homework:</a:t>
            </a:r>
          </a:p>
          <a:p>
            <a:pPr marL="254000" marR="0" lvl="0" indent="-254000" algn="l" rtl="0">
              <a:lnSpc>
                <a:spcPct val="100000"/>
              </a:lnSpc>
              <a:spcBef>
                <a:spcPts val="0"/>
              </a:spcBef>
              <a:spcAft>
                <a:spcPts val="0"/>
              </a:spcAft>
              <a:buClr>
                <a:srgbClr val="FFFFFF"/>
              </a:buClr>
              <a:buFont typeface="Noto Sans Symbols"/>
              <a:buNone/>
            </a:pPr>
            <a:r>
              <a:rPr lang="en-US" sz="1800" b="0" i="0" u="none" strike="noStrike" cap="none" dirty="0" smtClean="0">
                <a:solidFill>
                  <a:srgbClr val="073763"/>
                </a:solidFill>
                <a:latin typeface="Cantarell"/>
                <a:ea typeface="Cantarell"/>
                <a:cs typeface="Cantarell"/>
                <a:sym typeface="Cantarell"/>
              </a:rPr>
              <a:t>Cultural Research/Hero’s Journey poster if not done</a:t>
            </a:r>
            <a:endParaRPr sz="1800" b="0" i="0" u="none" strike="noStrike" cap="none" dirty="0">
              <a:solidFill>
                <a:srgbClr val="073763"/>
              </a:solidFill>
              <a:latin typeface="Cantarell"/>
              <a:ea typeface="Cantarell"/>
              <a:cs typeface="Cantarell"/>
              <a:sym typeface="Cantarell"/>
            </a:endParaRPr>
          </a:p>
        </p:txBody>
      </p:sp>
      <p:sp>
        <p:nvSpPr>
          <p:cNvPr id="480" name="Shape 480"/>
          <p:cNvSpPr txBox="1"/>
          <p:nvPr/>
        </p:nvSpPr>
        <p:spPr>
          <a:xfrm>
            <a:off x="5296200" y="3390900"/>
            <a:ext cx="3202500" cy="1557900"/>
          </a:xfrm>
          <a:prstGeom prst="rect">
            <a:avLst/>
          </a:prstGeom>
          <a:solidFill>
            <a:srgbClr val="DED2B6"/>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FFFFFF"/>
              </a:buClr>
              <a:buSzPct val="25000"/>
              <a:buFont typeface="Mystery Quest"/>
              <a:buNone/>
            </a:pPr>
            <a:r>
              <a:rPr lang="en" sz="2700" b="1" i="0" u="sng" strike="noStrike" cap="none" dirty="0">
                <a:solidFill>
                  <a:srgbClr val="073763"/>
                </a:solidFill>
                <a:latin typeface="Mystery Quest"/>
                <a:ea typeface="Mystery Quest"/>
                <a:cs typeface="Mystery Quest"/>
                <a:sym typeface="Mystery Quest"/>
              </a:rPr>
              <a:t>Today you will need:</a:t>
            </a:r>
          </a:p>
          <a:p>
            <a:pPr marL="254000" marR="0" lvl="0" indent="-254000" algn="l" rtl="0">
              <a:lnSpc>
                <a:spcPct val="100000"/>
              </a:lnSpc>
              <a:spcBef>
                <a:spcPts val="0"/>
              </a:spcBef>
              <a:spcAft>
                <a:spcPts val="0"/>
              </a:spcAft>
              <a:buClr>
                <a:srgbClr val="FFFFFF"/>
              </a:buClr>
              <a:buSzPct val="100000"/>
              <a:buFont typeface="Coming Soon"/>
              <a:buNone/>
            </a:pPr>
            <a:r>
              <a:rPr lang="en" sz="1800" i="1">
                <a:solidFill>
                  <a:srgbClr val="073763"/>
                </a:solidFill>
                <a:latin typeface="Coming Soon"/>
                <a:ea typeface="Coming Soon"/>
                <a:cs typeface="Coming Soon"/>
                <a:sym typeface="Coming Soon"/>
              </a:rPr>
              <a:t>chromebook</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253025" y="122300"/>
            <a:ext cx="8520600" cy="572700"/>
          </a:xfrm>
          <a:prstGeom prst="rect">
            <a:avLst/>
          </a:prstGeom>
          <a:noFill/>
        </p:spPr>
        <p:txBody>
          <a:bodyPr lIns="91425" tIns="91425" rIns="91425" bIns="91425" anchor="t" anchorCtr="0">
            <a:noAutofit/>
          </a:bodyPr>
          <a:lstStyle/>
          <a:p>
            <a:pPr lvl="0" rtl="0">
              <a:spcBef>
                <a:spcPts val="0"/>
              </a:spcBef>
              <a:buNone/>
            </a:pPr>
            <a:r>
              <a:rPr lang="en" b="1" u="sng">
                <a:latin typeface="Coming Soon"/>
                <a:ea typeface="Coming Soon"/>
                <a:cs typeface="Coming Soon"/>
                <a:sym typeface="Coming Soon"/>
              </a:rPr>
              <a:t>Your Turn...</a:t>
            </a:r>
          </a:p>
        </p:txBody>
      </p:sp>
      <p:sp>
        <p:nvSpPr>
          <p:cNvPr id="486" name="Shape 486"/>
          <p:cNvSpPr txBox="1">
            <a:spLocks noGrp="1"/>
          </p:cNvSpPr>
          <p:nvPr>
            <p:ph type="body" idx="1"/>
          </p:nvPr>
        </p:nvSpPr>
        <p:spPr>
          <a:xfrm>
            <a:off x="311700" y="919300"/>
            <a:ext cx="8520600" cy="3649500"/>
          </a:xfrm>
          <a:prstGeom prst="rect">
            <a:avLst/>
          </a:prstGeom>
          <a:solidFill>
            <a:srgbClr val="DED2B6"/>
          </a:solidFill>
        </p:spPr>
        <p:txBody>
          <a:bodyPr lIns="91425" tIns="91425" rIns="91425" bIns="91425" anchor="t" anchorCtr="0">
            <a:noAutofit/>
          </a:bodyPr>
          <a:lstStyle/>
          <a:p>
            <a:pPr lvl="0" rtl="0">
              <a:spcBef>
                <a:spcPts val="0"/>
              </a:spcBef>
              <a:buNone/>
            </a:pPr>
            <a:r>
              <a:rPr lang="en">
                <a:solidFill>
                  <a:srgbClr val="000000"/>
                </a:solidFill>
                <a:latin typeface="Architects Daughter"/>
                <a:ea typeface="Architects Daughter"/>
                <a:cs typeface="Architects Daughter"/>
                <a:sym typeface="Architects Daughter"/>
              </a:rPr>
              <a:t>Select one of the following cultures and research the history of their mythology.  Look for common themes, characters, methods, and background.</a:t>
            </a:r>
          </a:p>
          <a:p>
            <a:pPr lvl="0" rtl="0">
              <a:spcBef>
                <a:spcPts val="0"/>
              </a:spcBef>
              <a:buNone/>
            </a:pPr>
            <a:endParaRPr>
              <a:solidFill>
                <a:srgbClr val="000000"/>
              </a:solidFill>
              <a:latin typeface="Architects Daughter"/>
              <a:ea typeface="Architects Daughter"/>
              <a:cs typeface="Architects Daughter"/>
              <a:sym typeface="Architects Daughter"/>
            </a:endParaRPr>
          </a:p>
          <a:p>
            <a:pPr lvl="0" rtl="0">
              <a:spcBef>
                <a:spcPts val="0"/>
              </a:spcBef>
              <a:buNone/>
            </a:pPr>
            <a:r>
              <a:rPr lang="en">
                <a:solidFill>
                  <a:srgbClr val="000000"/>
                </a:solidFill>
                <a:latin typeface="Architects Daughter"/>
                <a:ea typeface="Architects Daughter"/>
                <a:cs typeface="Architects Daughter"/>
                <a:sym typeface="Architects Daughter"/>
              </a:rPr>
              <a:t>You will share your culture and myth background with the class on Friday.</a:t>
            </a:r>
          </a:p>
          <a:p>
            <a:pPr lvl="0" rtl="0">
              <a:spcBef>
                <a:spcPts val="0"/>
              </a:spcBef>
              <a:buNone/>
            </a:pPr>
            <a:r>
              <a:rPr lang="en">
                <a:solidFill>
                  <a:srgbClr val="000000"/>
                </a:solidFill>
                <a:latin typeface="Architects Daughter"/>
                <a:ea typeface="Architects Daughter"/>
                <a:cs typeface="Architects Daughter"/>
                <a:sym typeface="Architects Daughter"/>
              </a:rPr>
              <a:t>Options:  </a:t>
            </a:r>
          </a:p>
          <a:p>
            <a:pPr lvl="0" rtl="0">
              <a:spcBef>
                <a:spcPts val="0"/>
              </a:spcBef>
              <a:buNone/>
            </a:pPr>
            <a:r>
              <a:rPr lang="en" b="1" i="1">
                <a:solidFill>
                  <a:srgbClr val="000000"/>
                </a:solidFill>
                <a:latin typeface="Architects Daughter"/>
                <a:ea typeface="Architects Daughter"/>
                <a:cs typeface="Architects Daughter"/>
                <a:sym typeface="Architects Daughter"/>
              </a:rPr>
              <a:t>Japanese,  Indian,  Native American,  Chinese,  Aboriginal,  Aztec/Mayan </a:t>
            </a:r>
            <a:r>
              <a:rPr lang="en">
                <a:solidFill>
                  <a:srgbClr val="000000"/>
                </a:solidFill>
                <a:latin typeface="Architects Daughter"/>
                <a:ea typeface="Architects Daughter"/>
                <a:cs typeface="Architects Daughter"/>
                <a:sym typeface="Architects Daughter"/>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253025" y="122300"/>
            <a:ext cx="8520600" cy="572700"/>
          </a:xfrm>
          <a:prstGeom prst="rect">
            <a:avLst/>
          </a:prstGeom>
          <a:noFill/>
        </p:spPr>
        <p:txBody>
          <a:bodyPr lIns="91425" tIns="91425" rIns="91425" bIns="91425" anchor="t" anchorCtr="0">
            <a:noAutofit/>
          </a:bodyPr>
          <a:lstStyle/>
          <a:p>
            <a:pPr lvl="0" algn="ctr" rtl="0">
              <a:spcBef>
                <a:spcPts val="0"/>
              </a:spcBef>
              <a:buNone/>
            </a:pPr>
            <a:r>
              <a:rPr lang="en" b="1" u="sng" dirty="0" smtClean="0">
                <a:latin typeface="Coming Soon"/>
                <a:ea typeface="Coming Soon"/>
                <a:cs typeface="Coming Soon"/>
                <a:sym typeface="Coming Soon"/>
              </a:rPr>
              <a:t>Tricky Tuesday</a:t>
            </a:r>
            <a:endParaRPr lang="en" b="1" u="sng" dirty="0">
              <a:latin typeface="Coming Soon"/>
              <a:ea typeface="Coming Soon"/>
              <a:cs typeface="Coming Soon"/>
              <a:sym typeface="Coming Soon"/>
            </a:endParaRPr>
          </a:p>
        </p:txBody>
      </p:sp>
      <p:sp>
        <p:nvSpPr>
          <p:cNvPr id="2" name="TextBox 1"/>
          <p:cNvSpPr txBox="1"/>
          <p:nvPr/>
        </p:nvSpPr>
        <p:spPr>
          <a:xfrm>
            <a:off x="989539" y="1586218"/>
            <a:ext cx="7047571" cy="2677656"/>
          </a:xfrm>
          <a:prstGeom prst="rect">
            <a:avLst/>
          </a:prstGeom>
          <a:solidFill>
            <a:srgbClr val="DCC896"/>
          </a:solidFill>
        </p:spPr>
        <p:txBody>
          <a:bodyPr wrap="square" rtlCol="0">
            <a:spAutoFit/>
          </a:bodyPr>
          <a:lstStyle/>
          <a:p>
            <a:r>
              <a:rPr lang="en-US" sz="2400" b="1" dirty="0"/>
              <a:t>I have streets but no pavement,</a:t>
            </a:r>
            <a:br>
              <a:rPr lang="en-US" sz="2400" b="1" dirty="0"/>
            </a:br>
            <a:r>
              <a:rPr lang="en-US" sz="2400" b="1" dirty="0"/>
              <a:t>I have cities but no buildings,</a:t>
            </a:r>
            <a:br>
              <a:rPr lang="en-US" sz="2400" b="1" dirty="0"/>
            </a:br>
            <a:r>
              <a:rPr lang="en-US" sz="2400" b="1" dirty="0"/>
              <a:t>I have forests but no trees,</a:t>
            </a:r>
            <a:br>
              <a:rPr lang="en-US" sz="2400" b="1" dirty="0"/>
            </a:br>
            <a:r>
              <a:rPr lang="en-US" sz="2400" b="1" dirty="0"/>
              <a:t>I have rivers yet no water</a:t>
            </a:r>
            <a:r>
              <a:rPr lang="en-US" sz="2400" b="1" dirty="0" smtClean="0"/>
              <a:t>.</a:t>
            </a:r>
          </a:p>
          <a:p>
            <a:endParaRPr lang="en-US" sz="2400" b="1" dirty="0">
              <a:latin typeface="Aharoni" panose="02010803020104030203" pitchFamily="2" charset="-79"/>
              <a:cs typeface="Aharoni" panose="02010803020104030203" pitchFamily="2" charset="-79"/>
            </a:endParaRPr>
          </a:p>
          <a:p>
            <a:endParaRPr lang="en-US" sz="2400" b="1" dirty="0" smtClean="0">
              <a:latin typeface="Aharoni" panose="02010803020104030203" pitchFamily="2" charset="-79"/>
              <a:cs typeface="Aharoni" panose="02010803020104030203" pitchFamily="2" charset="-79"/>
            </a:endParaRPr>
          </a:p>
          <a:p>
            <a:r>
              <a:rPr lang="en-US" sz="2400" b="1" dirty="0" smtClean="0">
                <a:latin typeface="Aharoni" panose="02010803020104030203" pitchFamily="2" charset="-79"/>
                <a:cs typeface="Aharoni" panose="02010803020104030203" pitchFamily="2" charset="-79"/>
              </a:rPr>
              <a:t>What am I?</a:t>
            </a:r>
            <a:endParaRPr lang="en-US" sz="24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064667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ctrTitle"/>
          </p:nvPr>
        </p:nvSpPr>
        <p:spPr>
          <a:xfrm>
            <a:off x="311700" y="68588"/>
            <a:ext cx="8520600" cy="8640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Questrial"/>
              <a:buNone/>
            </a:pPr>
            <a:r>
              <a:rPr lang="en" sz="6000" b="0" i="0" u="none" strike="noStrike" cap="none">
                <a:solidFill>
                  <a:srgbClr val="00FF00"/>
                </a:solidFill>
                <a:latin typeface="Love Ya Like A Sister"/>
                <a:ea typeface="Love Ya Like A Sister"/>
                <a:cs typeface="Love Ya Like A Sister"/>
                <a:sym typeface="Love Ya Like A Sister"/>
              </a:rPr>
              <a:t>Persuasion Techniques</a:t>
            </a:r>
          </a:p>
        </p:txBody>
      </p:sp>
      <p:sp>
        <p:nvSpPr>
          <p:cNvPr id="208" name="Shape 208" descr="View full lesson: http://ed.ted.com/lessons/what-aristotle-and-joshua-bell-can-teach-us-about-persuasion-conor-neill  Imagine you are one of the world's greatest violin players, and you decide to conduct an experiment: play inside a subway station and see if anyone stops to appreciate when you are stripped of a concert hall and name recognition. Joshua Bell did this, and Conor Neill channels Aristotle to understand why the context mattered.  Lesson by Conor Neill, animation by Animationhaus." title="What Aristotle and Joshua Bell can teach us about persuasion - Conor Neill">
            <a:hlinkClick r:id="rId3"/>
          </p:cNvPr>
          <p:cNvSpPr/>
          <p:nvPr/>
        </p:nvSpPr>
        <p:spPr>
          <a:xfrm>
            <a:off x="828962" y="932587"/>
            <a:ext cx="5614550" cy="4210912"/>
          </a:xfrm>
          <a:prstGeom prst="rect">
            <a:avLst/>
          </a:prstGeom>
          <a:blipFill>
            <a:blip r:embed="rId4">
              <a:alphaModFix/>
            </a:blip>
            <a:stretch>
              <a:fillRect/>
            </a:stretch>
          </a:blipFill>
          <a:ln>
            <a:noFill/>
          </a:ln>
        </p:spPr>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971550" y="228618"/>
            <a:ext cx="7200900" cy="9717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Questrial"/>
              <a:buNone/>
            </a:pPr>
            <a:r>
              <a:rPr lang="en" sz="4800" b="0" i="0" u="none" strike="noStrike" cap="none">
                <a:solidFill>
                  <a:srgbClr val="00FFFF"/>
                </a:solidFill>
                <a:latin typeface="Love Ya Like A Sister"/>
                <a:ea typeface="Love Ya Like A Sister"/>
                <a:cs typeface="Love Ya Like A Sister"/>
                <a:sym typeface="Love Ya Like A Sister"/>
              </a:rPr>
              <a:t>Persuasion Techniques</a:t>
            </a:r>
          </a:p>
        </p:txBody>
      </p:sp>
      <p:sp>
        <p:nvSpPr>
          <p:cNvPr id="221" name="Shape 221"/>
          <p:cNvSpPr txBox="1">
            <a:spLocks noGrp="1"/>
          </p:cNvSpPr>
          <p:nvPr>
            <p:ph type="body" idx="1"/>
          </p:nvPr>
        </p:nvSpPr>
        <p:spPr>
          <a:xfrm>
            <a:off x="146300" y="1453893"/>
            <a:ext cx="8906400" cy="2914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lt1"/>
              </a:buClr>
              <a:buSzPct val="25000"/>
              <a:buFont typeface="Arial"/>
              <a:buNone/>
            </a:pPr>
            <a:r>
              <a:rPr lang="en" sz="2400" b="0" i="0" u="none" strike="noStrike" cap="none">
                <a:solidFill>
                  <a:srgbClr val="FFFFFF"/>
                </a:solidFill>
                <a:latin typeface="Questrial"/>
                <a:ea typeface="Questrial"/>
                <a:cs typeface="Questrial"/>
                <a:sym typeface="Questrial"/>
              </a:rPr>
              <a:t>Persuasion techniques are used to sway your heart or mind</a:t>
            </a:r>
          </a:p>
          <a:p>
            <a:pPr marL="457200" marR="0" lvl="0" indent="-482600" algn="l" rtl="0">
              <a:lnSpc>
                <a:spcPct val="90000"/>
              </a:lnSpc>
              <a:spcBef>
                <a:spcPts val="1800"/>
              </a:spcBef>
              <a:spcAft>
                <a:spcPts val="0"/>
              </a:spcAft>
              <a:buClr>
                <a:srgbClr val="FFFFFF"/>
              </a:buClr>
              <a:buSzPct val="100000"/>
              <a:buFont typeface="Arial"/>
              <a:buChar char="•"/>
            </a:pPr>
            <a:r>
              <a:rPr lang="en" sz="2400" b="0" i="0" u="none" strike="noStrike" cap="none">
                <a:solidFill>
                  <a:srgbClr val="FFFFFF"/>
                </a:solidFill>
                <a:latin typeface="Questrial"/>
                <a:ea typeface="Questrial"/>
                <a:cs typeface="Questrial"/>
                <a:sym typeface="Questrial"/>
              </a:rPr>
              <a:t>Some techniques help to make strong arguments better or can disguise weak arguments</a:t>
            </a:r>
          </a:p>
          <a:p>
            <a:pPr marL="457200" marR="0" lvl="0" indent="-482600" algn="l" rtl="0">
              <a:lnSpc>
                <a:spcPct val="90000"/>
              </a:lnSpc>
              <a:spcBef>
                <a:spcPts val="1800"/>
              </a:spcBef>
              <a:spcAft>
                <a:spcPts val="0"/>
              </a:spcAft>
              <a:buClr>
                <a:srgbClr val="FFFFFF"/>
              </a:buClr>
              <a:buSzPct val="100000"/>
              <a:buFont typeface="Arial"/>
              <a:buChar char="•"/>
            </a:pPr>
            <a:r>
              <a:rPr lang="en" sz="2400" b="0" i="0" u="none" strike="noStrike" cap="none">
                <a:solidFill>
                  <a:srgbClr val="FFFFFF"/>
                </a:solidFill>
                <a:latin typeface="Questrial"/>
                <a:ea typeface="Questrial"/>
                <a:cs typeface="Questrial"/>
                <a:sym typeface="Questrial"/>
              </a:rPr>
              <a:t>Faulty reasoning- claim based on information that is incorrect, biased, or simply doesn’t make sense</a:t>
            </a:r>
          </a:p>
          <a:p>
            <a:pPr marL="457200" lvl="0" rtl="0">
              <a:lnSpc>
                <a:spcPct val="120000"/>
              </a:lnSpc>
              <a:spcBef>
                <a:spcPts val="0"/>
              </a:spcBef>
              <a:spcAft>
                <a:spcPts val="0"/>
              </a:spcAft>
              <a:buClr>
                <a:schemeClr val="dk1"/>
              </a:buClr>
              <a:buSzPct val="100000"/>
              <a:buFont typeface="Arial"/>
              <a:buChar char="•"/>
            </a:pPr>
            <a:r>
              <a:rPr lang="en" sz="2400">
                <a:solidFill>
                  <a:schemeClr val="dk1"/>
                </a:solidFill>
              </a:rPr>
              <a:t>Rhetorical Fallacy</a:t>
            </a:r>
          </a:p>
          <a:p>
            <a:pPr lvl="1" rtl="0">
              <a:lnSpc>
                <a:spcPct val="120000"/>
              </a:lnSpc>
              <a:spcBef>
                <a:spcPts val="500"/>
              </a:spcBef>
              <a:spcAft>
                <a:spcPts val="0"/>
              </a:spcAft>
              <a:buClr>
                <a:schemeClr val="dk1"/>
              </a:buClr>
              <a:buSzPct val="100000"/>
            </a:pPr>
            <a:r>
              <a:rPr lang="en" sz="2400">
                <a:solidFill>
                  <a:schemeClr val="dk1"/>
                </a:solidFill>
              </a:rPr>
              <a:t>An un-sound argument that still may be convincing</a:t>
            </a:r>
          </a:p>
          <a:p>
            <a:pPr marL="0" marR="0" lvl="0" indent="0" algn="ctr" rtl="0">
              <a:lnSpc>
                <a:spcPct val="90000"/>
              </a:lnSpc>
              <a:spcBef>
                <a:spcPts val="1800"/>
              </a:spcBef>
              <a:spcAft>
                <a:spcPts val="0"/>
              </a:spcAft>
              <a:buClr>
                <a:schemeClr val="lt1"/>
              </a:buClr>
              <a:buSzPct val="25000"/>
              <a:buFont typeface="Arial"/>
              <a:buNone/>
            </a:pPr>
            <a:r>
              <a:rPr lang="en" sz="2400" b="0" i="0" u="none" strike="noStrike" cap="none">
                <a:solidFill>
                  <a:srgbClr val="FFFFFF"/>
                </a:solidFill>
                <a:latin typeface="Questrial"/>
                <a:ea typeface="Questrial"/>
                <a:cs typeface="Questrial"/>
                <a:sym typeface="Questrial"/>
              </a:rPr>
              <a:t>PATHOS, LOGOS, ETHOS</a:t>
            </a:r>
          </a:p>
          <a:p>
            <a:pPr marL="0" marR="0" lvl="0" indent="0" algn="ctr" rtl="0">
              <a:lnSpc>
                <a:spcPct val="90000"/>
              </a:lnSpc>
              <a:spcBef>
                <a:spcPts val="1800"/>
              </a:spcBef>
              <a:buClr>
                <a:schemeClr val="lt1"/>
              </a:buClr>
              <a:buSzPct val="25000"/>
              <a:buFont typeface="Arial"/>
              <a:buNone/>
            </a:pPr>
            <a:r>
              <a:rPr lang="en" sz="2400" b="0" i="0" u="none" strike="noStrike" cap="none">
                <a:solidFill>
                  <a:srgbClr val="FFFFFF"/>
                </a:solidFill>
                <a:latin typeface="Questrial"/>
                <a:ea typeface="Questrial"/>
                <a:cs typeface="Questrial"/>
                <a:sym typeface="Questrial"/>
              </a:rPr>
              <a:t>Handout- Selective HIghlighting</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1955025" y="67518"/>
            <a:ext cx="5248500" cy="12003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Questrial"/>
              <a:buNone/>
            </a:pPr>
            <a:r>
              <a:rPr lang="en" sz="4800" b="0" i="0" u="none" strike="noStrike" cap="none">
                <a:solidFill>
                  <a:srgbClr val="00FFFF"/>
                </a:solidFill>
                <a:latin typeface="Love Ya Like A Sister"/>
                <a:ea typeface="Love Ya Like A Sister"/>
                <a:cs typeface="Love Ya Like A Sister"/>
                <a:sym typeface="Love Ya Like A Sister"/>
              </a:rPr>
              <a:t>Emotional Appeals- PATHOS</a:t>
            </a:r>
          </a:p>
        </p:txBody>
      </p:sp>
      <p:sp>
        <p:nvSpPr>
          <p:cNvPr id="227" name="Shape 227"/>
          <p:cNvSpPr txBox="1">
            <a:spLocks noGrp="1"/>
          </p:cNvSpPr>
          <p:nvPr>
            <p:ph type="body" idx="2"/>
          </p:nvPr>
        </p:nvSpPr>
        <p:spPr>
          <a:xfrm>
            <a:off x="109725" y="1681706"/>
            <a:ext cx="8939100" cy="3290100"/>
          </a:xfrm>
          <a:prstGeom prst="rect">
            <a:avLst/>
          </a:prstGeom>
          <a:noFill/>
          <a:ln>
            <a:noFill/>
          </a:ln>
        </p:spPr>
        <p:txBody>
          <a:bodyPr lIns="91425" tIns="45700" rIns="91425" bIns="45700" anchor="t" anchorCtr="0">
            <a:noAutofit/>
          </a:bodyPr>
          <a:lstStyle/>
          <a:p>
            <a:pPr marL="228600" marR="0" lvl="0" indent="-260350" algn="l" rtl="0">
              <a:lnSpc>
                <a:spcPct val="100000"/>
              </a:lnSpc>
              <a:spcBef>
                <a:spcPts val="0"/>
              </a:spcBef>
              <a:spcAft>
                <a:spcPts val="0"/>
              </a:spcAft>
              <a:buClr>
                <a:srgbClr val="FFFFFF"/>
              </a:buClr>
              <a:buSzPct val="100000"/>
              <a:buFont typeface="Arial"/>
              <a:buChar char="•"/>
            </a:pPr>
            <a:r>
              <a:rPr lang="en" sz="2200" b="0" i="0" u="none" strike="noStrike" cap="none">
                <a:solidFill>
                  <a:srgbClr val="FFFFFF"/>
                </a:solidFill>
                <a:latin typeface="Questrial"/>
                <a:ea typeface="Questrial"/>
                <a:cs typeface="Questrial"/>
                <a:sym typeface="Questrial"/>
              </a:rPr>
              <a:t>Use strong feelings, rather than facts and evidence, to persuade</a:t>
            </a:r>
          </a:p>
          <a:p>
            <a:pPr marR="0" lvl="1" algn="l" rtl="0">
              <a:lnSpc>
                <a:spcPct val="100000"/>
              </a:lnSpc>
              <a:spcBef>
                <a:spcPts val="1800"/>
              </a:spcBef>
              <a:spcAft>
                <a:spcPts val="0"/>
              </a:spcAft>
              <a:buClr>
                <a:srgbClr val="FFFFFF"/>
              </a:buClr>
              <a:buSzPct val="100000"/>
              <a:buFont typeface="Arial"/>
            </a:pPr>
            <a:r>
              <a:rPr lang="en" sz="2200" b="0" i="0" u="none" strike="noStrike" cap="none">
                <a:solidFill>
                  <a:srgbClr val="FFFFFF"/>
                </a:solidFill>
                <a:latin typeface="Questrial"/>
                <a:ea typeface="Questrial"/>
                <a:cs typeface="Questrial"/>
                <a:sym typeface="Questrial"/>
              </a:rPr>
              <a:t>Appeal to Fear</a:t>
            </a:r>
          </a:p>
          <a:p>
            <a:pPr marR="0" lvl="1" algn="l" rtl="0">
              <a:lnSpc>
                <a:spcPct val="100000"/>
              </a:lnSpc>
              <a:spcBef>
                <a:spcPts val="1800"/>
              </a:spcBef>
              <a:spcAft>
                <a:spcPts val="0"/>
              </a:spcAft>
              <a:buClr>
                <a:srgbClr val="FFFFFF"/>
              </a:buClr>
              <a:buSzPct val="100000"/>
              <a:buFont typeface="Arial"/>
            </a:pPr>
            <a:r>
              <a:rPr lang="en" sz="2200" b="0" i="0" u="none" strike="noStrike" cap="none">
                <a:solidFill>
                  <a:srgbClr val="FFFFFF"/>
                </a:solidFill>
                <a:latin typeface="Questrial"/>
                <a:ea typeface="Questrial"/>
                <a:cs typeface="Questrial"/>
                <a:sym typeface="Questrial"/>
              </a:rPr>
              <a:t>Appeal to Vanity</a:t>
            </a:r>
          </a:p>
          <a:p>
            <a:pPr marR="0" lvl="1" algn="l" rtl="0">
              <a:lnSpc>
                <a:spcPct val="100000"/>
              </a:lnSpc>
              <a:spcBef>
                <a:spcPts val="1800"/>
              </a:spcBef>
              <a:spcAft>
                <a:spcPts val="0"/>
              </a:spcAft>
              <a:buClr>
                <a:srgbClr val="FFFFFF"/>
              </a:buClr>
              <a:buSzPct val="100000"/>
              <a:buFont typeface="Arial"/>
            </a:pPr>
            <a:r>
              <a:rPr lang="en" sz="2200" b="0" i="0" u="none" strike="noStrike" cap="none">
                <a:solidFill>
                  <a:srgbClr val="FFFFFF"/>
                </a:solidFill>
                <a:latin typeface="Questrial"/>
                <a:ea typeface="Questrial"/>
                <a:cs typeface="Questrial"/>
                <a:sym typeface="Questrial"/>
              </a:rPr>
              <a:t>Appeal to Pity</a:t>
            </a:r>
          </a:p>
          <a:p>
            <a:pPr marR="0" lvl="1" algn="l" rtl="0">
              <a:lnSpc>
                <a:spcPct val="100000"/>
              </a:lnSpc>
              <a:spcBef>
                <a:spcPts val="1800"/>
              </a:spcBef>
              <a:spcAft>
                <a:spcPts val="0"/>
              </a:spcAft>
              <a:buClr>
                <a:srgbClr val="FFFFFF"/>
              </a:buClr>
              <a:buSzPct val="100000"/>
              <a:buFont typeface="Arial"/>
            </a:pPr>
            <a:r>
              <a:rPr lang="en" sz="2200" b="0" i="0" u="none" strike="noStrike" cap="none">
                <a:solidFill>
                  <a:srgbClr val="FFFFFF"/>
                </a:solidFill>
                <a:latin typeface="Questrial"/>
                <a:ea typeface="Questrial"/>
                <a:cs typeface="Questrial"/>
                <a:sym typeface="Questrial"/>
              </a:rPr>
              <a:t>Snob Appeal</a:t>
            </a:r>
          </a:p>
          <a:p>
            <a:pPr marR="0" lvl="1" algn="l" rtl="0">
              <a:lnSpc>
                <a:spcPct val="100000"/>
              </a:lnSpc>
              <a:spcBef>
                <a:spcPts val="1800"/>
              </a:spcBef>
              <a:spcAft>
                <a:spcPts val="0"/>
              </a:spcAft>
              <a:buClr>
                <a:srgbClr val="FFFFFF"/>
              </a:buClr>
              <a:buSzPct val="100000"/>
              <a:buFont typeface="Arial"/>
            </a:pPr>
            <a:r>
              <a:rPr lang="en" sz="2200" b="0" i="0" u="none" strike="noStrike" cap="none">
                <a:solidFill>
                  <a:srgbClr val="FFFFFF"/>
                </a:solidFill>
                <a:latin typeface="Questrial"/>
                <a:ea typeface="Questrial"/>
                <a:cs typeface="Questrial"/>
                <a:sym typeface="Questrial"/>
              </a:rPr>
              <a:t>Plain Folks</a:t>
            </a:r>
          </a:p>
          <a:p>
            <a:pPr marL="228600" marR="0" lvl="0" indent="-228600" algn="l" rtl="0">
              <a:lnSpc>
                <a:spcPct val="80000"/>
              </a:lnSpc>
              <a:spcBef>
                <a:spcPts val="1800"/>
              </a:spcBef>
              <a:spcAft>
                <a:spcPts val="0"/>
              </a:spcAft>
              <a:buClr>
                <a:schemeClr val="lt1"/>
              </a:buClr>
              <a:buSzPct val="77272"/>
              <a:buFont typeface="Arial"/>
              <a:buNone/>
            </a:pPr>
            <a:endParaRPr sz="2200" b="0" i="0" u="none" strike="noStrike" cap="none">
              <a:solidFill>
                <a:srgbClr val="FFFFFF"/>
              </a:solidFill>
              <a:latin typeface="Questrial"/>
              <a:ea typeface="Questrial"/>
              <a:cs typeface="Questrial"/>
              <a:sym typeface="Questrial"/>
            </a:endParaRPr>
          </a:p>
          <a:p>
            <a:pPr marL="228600" marR="0" lvl="0" indent="-228600" algn="l" rtl="0">
              <a:lnSpc>
                <a:spcPct val="80000"/>
              </a:lnSpc>
              <a:spcBef>
                <a:spcPts val="1800"/>
              </a:spcBef>
              <a:buClr>
                <a:schemeClr val="lt1"/>
              </a:buClr>
              <a:buSzPct val="77272"/>
              <a:buFont typeface="Arial"/>
              <a:buNone/>
            </a:pPr>
            <a:endParaRPr sz="2200" b="0" i="0" u="none" strike="noStrike" cap="none">
              <a:solidFill>
                <a:srgbClr val="FFFFFF"/>
              </a:solidFill>
              <a:latin typeface="Questrial"/>
              <a:ea typeface="Questrial"/>
              <a:cs typeface="Questrial"/>
              <a:sym typeface="Questrial"/>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971550" y="228600"/>
            <a:ext cx="7200900" cy="9717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Questrial"/>
              <a:buNone/>
            </a:pPr>
            <a:r>
              <a:rPr lang="en" sz="4800" i="0" u="none" strike="noStrike" cap="none">
                <a:solidFill>
                  <a:srgbClr val="00FFFF"/>
                </a:solidFill>
                <a:latin typeface="Love Ya Like A Sister"/>
                <a:ea typeface="Love Ya Like A Sister"/>
                <a:cs typeface="Love Ya Like A Sister"/>
                <a:sym typeface="Love Ya Like A Sister"/>
              </a:rPr>
              <a:t>Loaded Language</a:t>
            </a:r>
          </a:p>
        </p:txBody>
      </p:sp>
      <p:sp>
        <p:nvSpPr>
          <p:cNvPr id="262" name="Shape 262"/>
          <p:cNvSpPr txBox="1">
            <a:spLocks noGrp="1"/>
          </p:cNvSpPr>
          <p:nvPr>
            <p:ph type="body" idx="1"/>
          </p:nvPr>
        </p:nvSpPr>
        <p:spPr>
          <a:xfrm>
            <a:off x="971550" y="1412738"/>
            <a:ext cx="7200900" cy="2914800"/>
          </a:xfrm>
          <a:prstGeom prst="rect">
            <a:avLst/>
          </a:prstGeom>
          <a:noFill/>
          <a:ln>
            <a:noFill/>
          </a:ln>
        </p:spPr>
        <p:txBody>
          <a:bodyPr lIns="91425" tIns="45700" rIns="91425" bIns="45700" anchor="t" anchorCtr="0">
            <a:noAutofit/>
          </a:bodyPr>
          <a:lstStyle/>
          <a:p>
            <a:pPr marL="228600" marR="0" lvl="0" indent="-254000" algn="l" rtl="0">
              <a:lnSpc>
                <a:spcPct val="90000"/>
              </a:lnSpc>
              <a:spcBef>
                <a:spcPts val="0"/>
              </a:spcBef>
              <a:spcAft>
                <a:spcPts val="0"/>
              </a:spcAft>
              <a:buClr>
                <a:srgbClr val="FFFFFF"/>
              </a:buClr>
              <a:buSzPct val="100000"/>
              <a:buFont typeface="Arial"/>
              <a:buChar char="•"/>
            </a:pPr>
            <a:r>
              <a:rPr lang="en" sz="2400" b="0" i="0" u="none" strike="noStrike" cap="none">
                <a:solidFill>
                  <a:srgbClr val="FFFFFF"/>
                </a:solidFill>
                <a:latin typeface="Questrial"/>
                <a:ea typeface="Questrial"/>
                <a:cs typeface="Questrial"/>
                <a:sym typeface="Questrial"/>
              </a:rPr>
              <a:t>Relies on words with strong positive or negative associations</a:t>
            </a:r>
          </a:p>
          <a:p>
            <a:pPr marR="0" lvl="1" algn="l" rtl="0">
              <a:lnSpc>
                <a:spcPct val="90000"/>
              </a:lnSpc>
              <a:spcBef>
                <a:spcPts val="1800"/>
              </a:spcBef>
              <a:spcAft>
                <a:spcPts val="0"/>
              </a:spcAft>
              <a:buClr>
                <a:srgbClr val="FFFFFF"/>
              </a:buClr>
              <a:buSzPct val="100000"/>
              <a:buFont typeface="Arial"/>
            </a:pPr>
            <a:r>
              <a:rPr lang="en" sz="2400" b="0" i="0" u="none" strike="noStrike" cap="none">
                <a:solidFill>
                  <a:srgbClr val="FFFFFF"/>
                </a:solidFill>
                <a:latin typeface="Questrial"/>
                <a:ea typeface="Questrial"/>
                <a:cs typeface="Questrial"/>
                <a:sym typeface="Questrial"/>
              </a:rPr>
              <a:t>Words with Positive Associations- bring to mind something exciting, comforting, or desirable</a:t>
            </a:r>
          </a:p>
          <a:p>
            <a:pPr marR="0" lvl="1" algn="l" rtl="0">
              <a:lnSpc>
                <a:spcPct val="90000"/>
              </a:lnSpc>
              <a:spcBef>
                <a:spcPts val="1800"/>
              </a:spcBef>
              <a:buClr>
                <a:srgbClr val="FFFFFF"/>
              </a:buClr>
              <a:buSzPct val="100000"/>
              <a:buFont typeface="Arial"/>
            </a:pPr>
            <a:r>
              <a:rPr lang="en" sz="2400" b="0" i="0" u="none" strike="noStrike" cap="none">
                <a:solidFill>
                  <a:srgbClr val="FFFFFF"/>
                </a:solidFill>
                <a:latin typeface="Questrial"/>
                <a:ea typeface="Questrial"/>
                <a:cs typeface="Questrial"/>
                <a:sym typeface="Questrial"/>
              </a:rPr>
              <a:t>Words with Negative Associations- call up unpleasant images, experiences, or feelings</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870</TotalTime>
  <Words>1928</Words>
  <Application>Microsoft Office PowerPoint</Application>
  <PresentationFormat>On-screen Show (16:9)</PresentationFormat>
  <Paragraphs>253</Paragraphs>
  <Slides>46</Slides>
  <Notes>46</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46</vt:i4>
      </vt:variant>
    </vt:vector>
  </HeadingPairs>
  <TitlesOfParts>
    <vt:vector size="64" baseType="lpstr">
      <vt:lpstr>Coming Soon</vt:lpstr>
      <vt:lpstr>Architects Daughter</vt:lpstr>
      <vt:lpstr>Georgia</vt:lpstr>
      <vt:lpstr>Cantarell</vt:lpstr>
      <vt:lpstr>Wingdings</vt:lpstr>
      <vt:lpstr>Noto Sans Symbols</vt:lpstr>
      <vt:lpstr>Arial</vt:lpstr>
      <vt:lpstr>Rokkitt</vt:lpstr>
      <vt:lpstr>Fontdiner Swanky</vt:lpstr>
      <vt:lpstr>Aharoni</vt:lpstr>
      <vt:lpstr>Love Ya Like A Sister</vt:lpstr>
      <vt:lpstr>Impact</vt:lpstr>
      <vt:lpstr>Questrial</vt:lpstr>
      <vt:lpstr>Mystery Quest</vt:lpstr>
      <vt:lpstr>Calibri</vt:lpstr>
      <vt:lpstr>simple-light-2</vt:lpstr>
      <vt:lpstr>Office Theme</vt:lpstr>
      <vt:lpstr>simple-dark-2</vt:lpstr>
      <vt:lpstr>Tuesday, January 17</vt:lpstr>
      <vt:lpstr>Grammar Keeper</vt:lpstr>
      <vt:lpstr>Sacred Writing</vt:lpstr>
      <vt:lpstr>DOL</vt:lpstr>
      <vt:lpstr>Tricky Tuesday</vt:lpstr>
      <vt:lpstr>Persuasion Techniques</vt:lpstr>
      <vt:lpstr>Persuasion Techniques</vt:lpstr>
      <vt:lpstr>Emotional Appeals- PATHOS</vt:lpstr>
      <vt:lpstr>Loaded Language</vt:lpstr>
      <vt:lpstr>Word Choice</vt:lpstr>
      <vt:lpstr>Logical Appeals- LOGOS</vt:lpstr>
      <vt:lpstr>Appeals To Ethics- ETHOS</vt:lpstr>
      <vt:lpstr>PowerPoint Presentation</vt:lpstr>
      <vt:lpstr>Ad Hominem</vt:lpstr>
      <vt:lpstr>Other…</vt:lpstr>
      <vt:lpstr>Analyzing for Persuasion</vt:lpstr>
      <vt:lpstr>Martin Luther King Jr.</vt:lpstr>
      <vt:lpstr>Martin Luther King Jr.</vt:lpstr>
      <vt:lpstr>Martin Luther King Jr.</vt:lpstr>
      <vt:lpstr>Wednesday, January 18</vt:lpstr>
      <vt:lpstr>Grammar Keeper</vt:lpstr>
      <vt:lpstr>Sacred Writing</vt:lpstr>
      <vt:lpstr>DOL</vt:lpstr>
      <vt:lpstr>Wicked Word Wedensday</vt:lpstr>
      <vt:lpstr>Stylistic Elements of Myths</vt:lpstr>
      <vt:lpstr>Stylistic Elements of Myths: Characterization</vt:lpstr>
      <vt:lpstr>Stylistic Elements of Myths: Cause and Effect</vt:lpstr>
      <vt:lpstr>Example...</vt:lpstr>
      <vt:lpstr>PowerPoint Presentation</vt:lpstr>
      <vt:lpstr>Echo</vt:lpstr>
      <vt:lpstr>Narcissus</vt:lpstr>
      <vt:lpstr>Stylistic Elements of Myths: Cultural Values</vt:lpstr>
      <vt:lpstr>PowerPoint Presentation</vt:lpstr>
      <vt:lpstr>HERO’S JOURNEY POSTER</vt:lpstr>
      <vt:lpstr>Thursday, January 19</vt:lpstr>
      <vt:lpstr>Grammar Keeper</vt:lpstr>
      <vt:lpstr>Sacred Writing</vt:lpstr>
      <vt:lpstr>DOL</vt:lpstr>
      <vt:lpstr>Tipster Thursday</vt:lpstr>
      <vt:lpstr>Medieval Heroes</vt:lpstr>
      <vt:lpstr>Characteristics of Medieval Heroes</vt:lpstr>
      <vt:lpstr>Examples of Medieval Heroes</vt:lpstr>
      <vt:lpstr>Modern Medieval Ideals</vt:lpstr>
      <vt:lpstr>Your Turn...</vt:lpstr>
      <vt:lpstr>Friday, January 20</vt:lpstr>
      <vt:lpstr>Your Turn...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January 17</dc:title>
  <dc:creator>Ryan Miller</dc:creator>
  <cp:lastModifiedBy>Ryan Miller</cp:lastModifiedBy>
  <cp:revision>10</cp:revision>
  <dcterms:modified xsi:type="dcterms:W3CDTF">2017-01-20T13:40:06Z</dcterms:modified>
</cp:coreProperties>
</file>